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72" r:id="rId2"/>
    <p:sldId id="271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279" r:id="rId15"/>
    <p:sldId id="306" r:id="rId16"/>
    <p:sldId id="307" r:id="rId17"/>
    <p:sldId id="309" r:id="rId18"/>
    <p:sldId id="310" r:id="rId19"/>
    <p:sldId id="312" r:id="rId20"/>
    <p:sldId id="314" r:id="rId21"/>
    <p:sldId id="308" r:id="rId22"/>
    <p:sldId id="313" r:id="rId23"/>
    <p:sldId id="290" r:id="rId24"/>
    <p:sldId id="315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6192"/>
    <a:srgbClr val="BFFA00"/>
    <a:srgbClr val="F65D8E"/>
    <a:srgbClr val="00BBCF"/>
    <a:srgbClr val="6FC77B"/>
    <a:srgbClr val="A9F0FC"/>
    <a:srgbClr val="9AF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A9EC8F-37F9-44C2-A16D-E8FD2492A682}" v="530" dt="2023-03-31T17:51:01.4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61" autoAdjust="0"/>
    <p:restoredTop sz="94660"/>
  </p:normalViewPr>
  <p:slideViewPr>
    <p:cSldViewPr snapToGrid="0">
      <p:cViewPr varScale="1">
        <p:scale>
          <a:sx n="10" d="100"/>
          <a:sy n="10" d="100"/>
        </p:scale>
        <p:origin x="0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78A9EC8F-37F9-44C2-A16D-E8FD2492A682}"/>
    <pc:docChg chg="custSel modSld">
      <pc:chgData name="Laura Oathout" userId="6ff55ba14486fe89" providerId="LiveId" clId="{78A9EC8F-37F9-44C2-A16D-E8FD2492A682}" dt="2023-03-31T17:51:01.435" v="961"/>
      <pc:docMkLst>
        <pc:docMk/>
      </pc:docMkLst>
      <pc:sldChg chg="addSp delSp modSp mod setBg">
        <pc:chgData name="Laura Oathout" userId="6ff55ba14486fe89" providerId="LiveId" clId="{78A9EC8F-37F9-44C2-A16D-E8FD2492A682}" dt="2023-03-31T17:51:00.181" v="45"/>
        <pc:sldMkLst>
          <pc:docMk/>
          <pc:sldMk cId="451388410" sldId="271"/>
        </pc:sldMkLst>
        <pc:spChg chg="del">
          <ac:chgData name="Laura Oathout" userId="6ff55ba14486fe89" providerId="LiveId" clId="{78A9EC8F-37F9-44C2-A16D-E8FD2492A682}" dt="2023-03-31T17:51:00.142" v="33"/>
          <ac:spMkLst>
            <pc:docMk/>
            <pc:sldMk cId="451388410" sldId="271"/>
            <ac:spMk id="2" creationId="{AE0FB99A-963C-0925-D738-C9B03541EEA9}"/>
          </ac:spMkLst>
        </pc:spChg>
        <pc:spChg chg="del">
          <ac:chgData name="Laura Oathout" userId="6ff55ba14486fe89" providerId="LiveId" clId="{78A9EC8F-37F9-44C2-A16D-E8FD2492A682}" dt="2023-03-31T17:51:00.103" v="31"/>
          <ac:spMkLst>
            <pc:docMk/>
            <pc:sldMk cId="451388410" sldId="271"/>
            <ac:spMk id="4" creationId="{CE979DF3-E919-E162-7596-624EDE9F7F14}"/>
          </ac:spMkLst>
        </pc:spChg>
        <pc:spChg chg="add del mod">
          <ac:chgData name="Laura Oathout" userId="6ff55ba14486fe89" providerId="LiveId" clId="{78A9EC8F-37F9-44C2-A16D-E8FD2492A682}" dt="2023-03-31T17:51:00.155" v="43"/>
          <ac:spMkLst>
            <pc:docMk/>
            <pc:sldMk cId="451388410" sldId="271"/>
            <ac:spMk id="7" creationId="{522013F7-74F4-03B8-2D1A-1FDBC7F0900D}"/>
          </ac:spMkLst>
        </pc:spChg>
        <pc:picChg chg="del">
          <ac:chgData name="Laura Oathout" userId="6ff55ba14486fe89" providerId="LiveId" clId="{78A9EC8F-37F9-44C2-A16D-E8FD2492A682}" dt="2023-03-31T17:51:00.102" v="29"/>
          <ac:picMkLst>
            <pc:docMk/>
            <pc:sldMk cId="451388410" sldId="271"/>
            <ac:picMk id="3" creationId="{B757747E-2B4B-746C-5232-D9F89C5EB4F2}"/>
          </ac:picMkLst>
        </pc:picChg>
        <pc:picChg chg="del">
          <ac:chgData name="Laura Oathout" userId="6ff55ba14486fe89" providerId="LiveId" clId="{78A9EC8F-37F9-44C2-A16D-E8FD2492A682}" dt="2023-03-31T17:51:00.150" v="41"/>
          <ac:picMkLst>
            <pc:docMk/>
            <pc:sldMk cId="451388410" sldId="271"/>
            <ac:picMk id="6" creationId="{CC533515-684E-10F7-E85E-677CC319A6D7}"/>
          </ac:picMkLst>
        </pc:picChg>
        <pc:picChg chg="del">
          <ac:chgData name="Laura Oathout" userId="6ff55ba14486fe89" providerId="LiveId" clId="{78A9EC8F-37F9-44C2-A16D-E8FD2492A682}" dt="2023-03-31T17:51:00.145" v="35"/>
          <ac:picMkLst>
            <pc:docMk/>
            <pc:sldMk cId="451388410" sldId="271"/>
            <ac:picMk id="9" creationId="{5A95E340-E21B-7993-95FE-B0E41C4B6E12}"/>
          </ac:picMkLst>
        </pc:picChg>
        <pc:picChg chg="del">
          <ac:chgData name="Laura Oathout" userId="6ff55ba14486fe89" providerId="LiveId" clId="{78A9EC8F-37F9-44C2-A16D-E8FD2492A682}" dt="2023-03-31T17:51:00.146" v="37"/>
          <ac:picMkLst>
            <pc:docMk/>
            <pc:sldMk cId="451388410" sldId="271"/>
            <ac:picMk id="10" creationId="{7B0F6174-FBBB-E407-04F9-5CCFBD19A256}"/>
          </ac:picMkLst>
        </pc:picChg>
        <pc:picChg chg="del">
          <ac:chgData name="Laura Oathout" userId="6ff55ba14486fe89" providerId="LiveId" clId="{78A9EC8F-37F9-44C2-A16D-E8FD2492A682}" dt="2023-03-31T17:51:00.149" v="39"/>
          <ac:picMkLst>
            <pc:docMk/>
            <pc:sldMk cId="451388410" sldId="271"/>
            <ac:picMk id="13" creationId="{FD673F37-2131-F275-F0AB-67B297A31F9F}"/>
          </ac:picMkLst>
        </pc:picChg>
      </pc:sldChg>
      <pc:sldChg chg="delSp mod setBg">
        <pc:chgData name="Laura Oathout" userId="6ff55ba14486fe89" providerId="LiveId" clId="{78A9EC8F-37F9-44C2-A16D-E8FD2492A682}" dt="2023-03-31T17:51:00.100" v="27"/>
        <pc:sldMkLst>
          <pc:docMk/>
          <pc:sldMk cId="652636682" sldId="272"/>
        </pc:sldMkLst>
        <pc:spChg chg="del">
          <ac:chgData name="Laura Oathout" userId="6ff55ba14486fe89" providerId="LiveId" clId="{78A9EC8F-37F9-44C2-A16D-E8FD2492A682}" dt="2023-03-31T17:51:00.032" v="5"/>
          <ac:spMkLst>
            <pc:docMk/>
            <pc:sldMk cId="652636682" sldId="272"/>
            <ac:spMk id="2" creationId="{0C5A7093-F30C-9763-064D-5D454463D409}"/>
          </ac:spMkLst>
        </pc:spChg>
        <pc:spChg chg="del">
          <ac:chgData name="Laura Oathout" userId="6ff55ba14486fe89" providerId="LiveId" clId="{78A9EC8F-37F9-44C2-A16D-E8FD2492A682}" dt="2023-03-31T17:51:00.033" v="7"/>
          <ac:spMkLst>
            <pc:docMk/>
            <pc:sldMk cId="652636682" sldId="272"/>
            <ac:spMk id="3" creationId="{AF9E34E1-9537-9668-F0B0-BE8FF5E57C36}"/>
          </ac:spMkLst>
        </pc:spChg>
        <pc:spChg chg="del">
          <ac:chgData name="Laura Oathout" userId="6ff55ba14486fe89" providerId="LiveId" clId="{78A9EC8F-37F9-44C2-A16D-E8FD2492A682}" dt="2023-03-31T17:51:00.039" v="13"/>
          <ac:spMkLst>
            <pc:docMk/>
            <pc:sldMk cId="652636682" sldId="272"/>
            <ac:spMk id="6" creationId="{AD362D19-6D38-2BED-8B7F-6D304A7FF3CE}"/>
          </ac:spMkLst>
        </pc:spChg>
        <pc:spChg chg="del">
          <ac:chgData name="Laura Oathout" userId="6ff55ba14486fe89" providerId="LiveId" clId="{78A9EC8F-37F9-44C2-A16D-E8FD2492A682}" dt="2023-03-31T17:51:00.029" v="3"/>
          <ac:spMkLst>
            <pc:docMk/>
            <pc:sldMk cId="652636682" sldId="272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0.040" v="15"/>
          <ac:spMkLst>
            <pc:docMk/>
            <pc:sldMk cId="652636682" sldId="272"/>
            <ac:spMk id="14" creationId="{251705D2-961F-DB78-D1C5-89ECFB9A81BC}"/>
          </ac:spMkLst>
        </pc:spChg>
        <pc:spChg chg="del">
          <ac:chgData name="Laura Oathout" userId="6ff55ba14486fe89" providerId="LiveId" clId="{78A9EC8F-37F9-44C2-A16D-E8FD2492A682}" dt="2023-03-31T17:51:00.041" v="17"/>
          <ac:spMkLst>
            <pc:docMk/>
            <pc:sldMk cId="652636682" sldId="272"/>
            <ac:spMk id="15" creationId="{3AA1D980-D3AA-AA6D-AEB6-4BF10EAD53DB}"/>
          </ac:spMkLst>
        </pc:spChg>
        <pc:spChg chg="del">
          <ac:chgData name="Laura Oathout" userId="6ff55ba14486fe89" providerId="LiveId" clId="{78A9EC8F-37F9-44C2-A16D-E8FD2492A682}" dt="2023-03-31T17:51:00.042" v="19"/>
          <ac:spMkLst>
            <pc:docMk/>
            <pc:sldMk cId="652636682" sldId="272"/>
            <ac:spMk id="19" creationId="{58223B92-3F4B-0448-B6F3-DD180C22F673}"/>
          </ac:spMkLst>
        </pc:spChg>
        <pc:grpChg chg="del">
          <ac:chgData name="Laura Oathout" userId="6ff55ba14486fe89" providerId="LiveId" clId="{78A9EC8F-37F9-44C2-A16D-E8FD2492A682}" dt="2023-03-31T17:51:00.047" v="23"/>
          <ac:grpSpMkLst>
            <pc:docMk/>
            <pc:sldMk cId="652636682" sldId="272"/>
            <ac:grpSpMk id="25" creationId="{5EE466C9-1FBA-9FE5-7C0F-519A1DB0378F}"/>
          </ac:grpSpMkLst>
        </pc:grpChg>
        <pc:picChg chg="del">
          <ac:chgData name="Laura Oathout" userId="6ff55ba14486fe89" providerId="LiveId" clId="{78A9EC8F-37F9-44C2-A16D-E8FD2492A682}" dt="2023-03-31T17:51:00.024" v="1"/>
          <ac:picMkLst>
            <pc:docMk/>
            <pc:sldMk cId="652636682" sldId="272"/>
            <ac:picMk id="12" creationId="{F80E4958-4C27-8451-ACB9-4ADA120BBE7C}"/>
          </ac:picMkLst>
        </pc:picChg>
        <pc:picChg chg="del">
          <ac:chgData name="Laura Oathout" userId="6ff55ba14486fe89" providerId="LiveId" clId="{78A9EC8F-37F9-44C2-A16D-E8FD2492A682}" dt="2023-03-31T17:51:00.044" v="21"/>
          <ac:picMkLst>
            <pc:docMk/>
            <pc:sldMk cId="652636682" sldId="272"/>
            <ac:picMk id="16" creationId="{3ECC7D07-A3F0-2F5D-F619-267EC76050AD}"/>
          </ac:picMkLst>
        </pc:picChg>
        <pc:picChg chg="del">
          <ac:chgData name="Laura Oathout" userId="6ff55ba14486fe89" providerId="LiveId" clId="{78A9EC8F-37F9-44C2-A16D-E8FD2492A682}" dt="2023-03-31T17:51:00.048" v="25"/>
          <ac:picMkLst>
            <pc:docMk/>
            <pc:sldMk cId="652636682" sldId="272"/>
            <ac:picMk id="34" creationId="{A5173291-1585-679C-74D6-64121EA05BB8}"/>
          </ac:picMkLst>
        </pc:picChg>
        <pc:cxnChg chg="del">
          <ac:chgData name="Laura Oathout" userId="6ff55ba14486fe89" providerId="LiveId" clId="{78A9EC8F-37F9-44C2-A16D-E8FD2492A682}" dt="2023-03-31T17:51:00.036" v="9"/>
          <ac:cxnSpMkLst>
            <pc:docMk/>
            <pc:sldMk cId="652636682" sldId="272"/>
            <ac:cxnSpMk id="4" creationId="{BAA363B8-3232-FBEB-1B47-5EA3B03DA57A}"/>
          </ac:cxnSpMkLst>
        </pc:cxnChg>
        <pc:cxnChg chg="del">
          <ac:chgData name="Laura Oathout" userId="6ff55ba14486fe89" providerId="LiveId" clId="{78A9EC8F-37F9-44C2-A16D-E8FD2492A682}" dt="2023-03-31T17:51:00.037" v="11"/>
          <ac:cxnSpMkLst>
            <pc:docMk/>
            <pc:sldMk cId="652636682" sldId="272"/>
            <ac:cxnSpMk id="5" creationId="{51732822-A16E-A26F-0C49-D082B8DF367C}"/>
          </ac:cxnSpMkLst>
        </pc:cxnChg>
      </pc:sldChg>
      <pc:sldChg chg="delSp mod setBg">
        <pc:chgData name="Laura Oathout" userId="6ff55ba14486fe89" providerId="LiveId" clId="{78A9EC8F-37F9-44C2-A16D-E8FD2492A682}" dt="2023-03-31T17:51:00.792" v="457"/>
        <pc:sldMkLst>
          <pc:docMk/>
          <pc:sldMk cId="935050718" sldId="279"/>
        </pc:sldMkLst>
        <pc:spChg chg="del">
          <ac:chgData name="Laura Oathout" userId="6ff55ba14486fe89" providerId="LiveId" clId="{78A9EC8F-37F9-44C2-A16D-E8FD2492A682}" dt="2023-03-31T17:51:00.741" v="419"/>
          <ac:spMkLst>
            <pc:docMk/>
            <pc:sldMk cId="935050718" sldId="279"/>
            <ac:spMk id="2" creationId="{0C5A7093-F30C-9763-064D-5D454463D409}"/>
          </ac:spMkLst>
        </pc:spChg>
        <pc:spChg chg="del">
          <ac:chgData name="Laura Oathout" userId="6ff55ba14486fe89" providerId="LiveId" clId="{78A9EC8F-37F9-44C2-A16D-E8FD2492A682}" dt="2023-03-31T17:51:00.741" v="417"/>
          <ac:spMkLst>
            <pc:docMk/>
            <pc:sldMk cId="935050718" sldId="279"/>
            <ac:spMk id="3" creationId="{AF9E34E1-9537-9668-F0B0-BE8FF5E57C36}"/>
          </ac:spMkLst>
        </pc:spChg>
        <pc:spChg chg="del">
          <ac:chgData name="Laura Oathout" userId="6ff55ba14486fe89" providerId="LiveId" clId="{78A9EC8F-37F9-44C2-A16D-E8FD2492A682}" dt="2023-03-31T17:51:00.743" v="423"/>
          <ac:spMkLst>
            <pc:docMk/>
            <pc:sldMk cId="935050718" sldId="279"/>
            <ac:spMk id="4" creationId="{960C29E2-E752-3991-3528-FFF5D6E4125B}"/>
          </ac:spMkLst>
        </pc:spChg>
        <pc:spChg chg="del">
          <ac:chgData name="Laura Oathout" userId="6ff55ba14486fe89" providerId="LiveId" clId="{78A9EC8F-37F9-44C2-A16D-E8FD2492A682}" dt="2023-03-31T17:51:00.755" v="439"/>
          <ac:spMkLst>
            <pc:docMk/>
            <pc:sldMk cId="935050718" sldId="279"/>
            <ac:spMk id="6" creationId="{5D3C7ABF-FD6B-3072-9B3C-CA5EB0D77D95}"/>
          </ac:spMkLst>
        </pc:spChg>
        <pc:spChg chg="del">
          <ac:chgData name="Laura Oathout" userId="6ff55ba14486fe89" providerId="LiveId" clId="{78A9EC8F-37F9-44C2-A16D-E8FD2492A682}" dt="2023-03-31T17:51:00.755" v="441"/>
          <ac:spMkLst>
            <pc:docMk/>
            <pc:sldMk cId="935050718" sldId="279"/>
            <ac:spMk id="7" creationId="{4C124FEC-BEB0-6DFF-97BB-02DCB8417E71}"/>
          </ac:spMkLst>
        </pc:spChg>
        <pc:spChg chg="del">
          <ac:chgData name="Laura Oathout" userId="6ff55ba14486fe89" providerId="LiveId" clId="{78A9EC8F-37F9-44C2-A16D-E8FD2492A682}" dt="2023-03-31T17:51:00.744" v="425"/>
          <ac:spMkLst>
            <pc:docMk/>
            <pc:sldMk cId="935050718" sldId="279"/>
            <ac:spMk id="8" creationId="{CDCF2D6C-A47B-D37D-3866-E22E0BECA059}"/>
          </ac:spMkLst>
        </pc:spChg>
        <pc:spChg chg="del">
          <ac:chgData name="Laura Oathout" userId="6ff55ba14486fe89" providerId="LiveId" clId="{78A9EC8F-37F9-44C2-A16D-E8FD2492A682}" dt="2023-03-31T17:51:00.745" v="427"/>
          <ac:spMkLst>
            <pc:docMk/>
            <pc:sldMk cId="935050718" sldId="279"/>
            <ac:spMk id="9" creationId="{4B4B02D0-4154-7CD2-DD3C-073F1C43C51F}"/>
          </ac:spMkLst>
        </pc:spChg>
        <pc:spChg chg="del">
          <ac:chgData name="Laura Oathout" userId="6ff55ba14486fe89" providerId="LiveId" clId="{78A9EC8F-37F9-44C2-A16D-E8FD2492A682}" dt="2023-03-31T17:51:00.739" v="415"/>
          <ac:spMkLst>
            <pc:docMk/>
            <pc:sldMk cId="935050718" sldId="279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0.757" v="443"/>
          <ac:spMkLst>
            <pc:docMk/>
            <pc:sldMk cId="935050718" sldId="279"/>
            <ac:spMk id="12" creationId="{D2D2E460-3925-5219-78D1-9A13A5F2CC55}"/>
          </ac:spMkLst>
        </pc:spChg>
        <pc:spChg chg="del">
          <ac:chgData name="Laura Oathout" userId="6ff55ba14486fe89" providerId="LiveId" clId="{78A9EC8F-37F9-44C2-A16D-E8FD2492A682}" dt="2023-03-31T17:51:00.749" v="433"/>
          <ac:spMkLst>
            <pc:docMk/>
            <pc:sldMk cId="935050718" sldId="279"/>
            <ac:spMk id="15" creationId="{FB4D0236-53DA-F3EA-E095-5552B490FE8B}"/>
          </ac:spMkLst>
        </pc:spChg>
        <pc:spChg chg="del">
          <ac:chgData name="Laura Oathout" userId="6ff55ba14486fe89" providerId="LiveId" clId="{78A9EC8F-37F9-44C2-A16D-E8FD2492A682}" dt="2023-03-31T17:51:00.751" v="435"/>
          <ac:spMkLst>
            <pc:docMk/>
            <pc:sldMk cId="935050718" sldId="279"/>
            <ac:spMk id="16" creationId="{6659BD66-7568-4F9B-5356-7B577255270E}"/>
          </ac:spMkLst>
        </pc:spChg>
        <pc:spChg chg="del">
          <ac:chgData name="Laura Oathout" userId="6ff55ba14486fe89" providerId="LiveId" clId="{78A9EC8F-37F9-44C2-A16D-E8FD2492A682}" dt="2023-03-31T17:51:00.752" v="437"/>
          <ac:spMkLst>
            <pc:docMk/>
            <pc:sldMk cId="935050718" sldId="279"/>
            <ac:spMk id="22" creationId="{2BB8F0A7-5D2A-D683-9B64-394C4E520B99}"/>
          </ac:spMkLst>
        </pc:spChg>
        <pc:grpChg chg="del">
          <ac:chgData name="Laura Oathout" userId="6ff55ba14486fe89" providerId="LiveId" clId="{78A9EC8F-37F9-44C2-A16D-E8FD2492A682}" dt="2023-03-31T17:51:00.763" v="453"/>
          <ac:grpSpMkLst>
            <pc:docMk/>
            <pc:sldMk cId="935050718" sldId="279"/>
            <ac:grpSpMk id="17" creationId="{98412C74-6261-4197-E522-DDC00E6CD9D5}"/>
          </ac:grpSpMkLst>
        </pc:grpChg>
        <pc:picChg chg="del">
          <ac:chgData name="Laura Oathout" userId="6ff55ba14486fe89" providerId="LiveId" clId="{78A9EC8F-37F9-44C2-A16D-E8FD2492A682}" dt="2023-03-31T17:51:00.737" v="413"/>
          <ac:picMkLst>
            <pc:docMk/>
            <pc:sldMk cId="935050718" sldId="279"/>
            <ac:picMk id="13" creationId="{C87FD65B-5142-68C9-913D-08C30829C0E5}"/>
          </ac:picMkLst>
        </pc:picChg>
        <pc:picChg chg="del">
          <ac:chgData name="Laura Oathout" userId="6ff55ba14486fe89" providerId="LiveId" clId="{78A9EC8F-37F9-44C2-A16D-E8FD2492A682}" dt="2023-03-31T17:51:00.760" v="447"/>
          <ac:picMkLst>
            <pc:docMk/>
            <pc:sldMk cId="935050718" sldId="279"/>
            <ac:picMk id="24" creationId="{59D5656D-B677-F7E5-6E26-6F06A6A925DD}"/>
          </ac:picMkLst>
        </pc:picChg>
        <pc:picChg chg="del">
          <ac:chgData name="Laura Oathout" userId="6ff55ba14486fe89" providerId="LiveId" clId="{78A9EC8F-37F9-44C2-A16D-E8FD2492A682}" dt="2023-03-31T17:51:00.761" v="449"/>
          <ac:picMkLst>
            <pc:docMk/>
            <pc:sldMk cId="935050718" sldId="279"/>
            <ac:picMk id="25" creationId="{D8DF38DF-BBE3-342E-46FD-595EEC380F8D}"/>
          </ac:picMkLst>
        </pc:picChg>
        <pc:picChg chg="del">
          <ac:chgData name="Laura Oathout" userId="6ff55ba14486fe89" providerId="LiveId" clId="{78A9EC8F-37F9-44C2-A16D-E8FD2492A682}" dt="2023-03-31T17:51:00.765" v="455"/>
          <ac:picMkLst>
            <pc:docMk/>
            <pc:sldMk cId="935050718" sldId="279"/>
            <ac:picMk id="30" creationId="{8F758D4D-BD1D-CBF6-B672-23B425EE2C27}"/>
          </ac:picMkLst>
        </pc:picChg>
        <pc:picChg chg="del">
          <ac:chgData name="Laura Oathout" userId="6ff55ba14486fe89" providerId="LiveId" clId="{78A9EC8F-37F9-44C2-A16D-E8FD2492A682}" dt="2023-03-31T17:51:00.742" v="421"/>
          <ac:picMkLst>
            <pc:docMk/>
            <pc:sldMk cId="935050718" sldId="279"/>
            <ac:picMk id="34" creationId="{A5173291-1585-679C-74D6-64121EA05BB8}"/>
          </ac:picMkLst>
        </pc:picChg>
        <pc:cxnChg chg="del">
          <ac:chgData name="Laura Oathout" userId="6ff55ba14486fe89" providerId="LiveId" clId="{78A9EC8F-37F9-44C2-A16D-E8FD2492A682}" dt="2023-03-31T17:51:00.746" v="429"/>
          <ac:cxnSpMkLst>
            <pc:docMk/>
            <pc:sldMk cId="935050718" sldId="279"/>
            <ac:cxnSpMk id="11" creationId="{C7D84297-46A3-F29C-F275-741EB9B9B610}"/>
          </ac:cxnSpMkLst>
        </pc:cxnChg>
        <pc:cxnChg chg="del">
          <ac:chgData name="Laura Oathout" userId="6ff55ba14486fe89" providerId="LiveId" clId="{78A9EC8F-37F9-44C2-A16D-E8FD2492A682}" dt="2023-03-31T17:51:00.748" v="431"/>
          <ac:cxnSpMkLst>
            <pc:docMk/>
            <pc:sldMk cId="935050718" sldId="279"/>
            <ac:cxnSpMk id="14" creationId="{32B41349-243F-663E-9854-1FE81CA2870A}"/>
          </ac:cxnSpMkLst>
        </pc:cxnChg>
        <pc:cxnChg chg="del">
          <ac:chgData name="Laura Oathout" userId="6ff55ba14486fe89" providerId="LiveId" clId="{78A9EC8F-37F9-44C2-A16D-E8FD2492A682}" dt="2023-03-31T17:51:00.758" v="445"/>
          <ac:cxnSpMkLst>
            <pc:docMk/>
            <pc:sldMk cId="935050718" sldId="279"/>
            <ac:cxnSpMk id="19" creationId="{B2E176F9-FBFE-701F-96C3-3F6E7FB7E9E7}"/>
          </ac:cxnSpMkLst>
        </pc:cxnChg>
        <pc:cxnChg chg="del">
          <ac:chgData name="Laura Oathout" userId="6ff55ba14486fe89" providerId="LiveId" clId="{78A9EC8F-37F9-44C2-A16D-E8FD2492A682}" dt="2023-03-31T17:51:00.763" v="451"/>
          <ac:cxnSpMkLst>
            <pc:docMk/>
            <pc:sldMk cId="935050718" sldId="279"/>
            <ac:cxnSpMk id="23" creationId="{1A54A9E1-86F6-2C3A-C861-BB2BCB43C178}"/>
          </ac:cxnSpMkLst>
        </pc:cxnChg>
      </pc:sldChg>
      <pc:sldChg chg="delSp mod setBg">
        <pc:chgData name="Laura Oathout" userId="6ff55ba14486fe89" providerId="LiveId" clId="{78A9EC8F-37F9-44C2-A16D-E8FD2492A682}" dt="2023-03-31T17:51:01.390" v="931"/>
        <pc:sldMkLst>
          <pc:docMk/>
          <pc:sldMk cId="187311830" sldId="290"/>
        </pc:sldMkLst>
        <pc:spChg chg="del">
          <ac:chgData name="Laura Oathout" userId="6ff55ba14486fe89" providerId="LiveId" clId="{78A9EC8F-37F9-44C2-A16D-E8FD2492A682}" dt="2023-03-31T17:51:01.357" v="917"/>
          <ac:spMkLst>
            <pc:docMk/>
            <pc:sldMk cId="187311830" sldId="290"/>
            <ac:spMk id="2" creationId="{A5897A33-2DE6-2144-A7F7-2C11867670A4}"/>
          </ac:spMkLst>
        </pc:spChg>
        <pc:spChg chg="del">
          <ac:chgData name="Laura Oathout" userId="6ff55ba14486fe89" providerId="LiveId" clId="{78A9EC8F-37F9-44C2-A16D-E8FD2492A682}" dt="2023-03-31T17:51:01.349" v="909"/>
          <ac:spMkLst>
            <pc:docMk/>
            <pc:sldMk cId="187311830" sldId="290"/>
            <ac:spMk id="4" creationId="{15A5A7B5-D880-A467-6016-D97E86AAB757}"/>
          </ac:spMkLst>
        </pc:spChg>
        <pc:spChg chg="del">
          <ac:chgData name="Laura Oathout" userId="6ff55ba14486fe89" providerId="LiveId" clId="{78A9EC8F-37F9-44C2-A16D-E8FD2492A682}" dt="2023-03-31T17:51:01.351" v="911"/>
          <ac:spMkLst>
            <pc:docMk/>
            <pc:sldMk cId="187311830" sldId="290"/>
            <ac:spMk id="5" creationId="{DF400D21-76E3-EEC6-8DCE-709044CA8E1B}"/>
          </ac:spMkLst>
        </pc:spChg>
        <pc:spChg chg="del">
          <ac:chgData name="Laura Oathout" userId="6ff55ba14486fe89" providerId="LiveId" clId="{78A9EC8F-37F9-44C2-A16D-E8FD2492A682}" dt="2023-03-31T17:51:01.354" v="913"/>
          <ac:spMkLst>
            <pc:docMk/>
            <pc:sldMk cId="187311830" sldId="290"/>
            <ac:spMk id="7" creationId="{B6D510B5-0F29-C622-5457-8065F2BFC5B5}"/>
          </ac:spMkLst>
        </pc:spChg>
        <pc:spChg chg="del">
          <ac:chgData name="Laura Oathout" userId="6ff55ba14486fe89" providerId="LiveId" clId="{78A9EC8F-37F9-44C2-A16D-E8FD2492A682}" dt="2023-03-31T17:51:01.356" v="915"/>
          <ac:spMkLst>
            <pc:docMk/>
            <pc:sldMk cId="187311830" sldId="290"/>
            <ac:spMk id="8" creationId="{620AC8FE-7214-0476-E489-5C2B6B3999B8}"/>
          </ac:spMkLst>
        </pc:spChg>
        <pc:spChg chg="del">
          <ac:chgData name="Laura Oathout" userId="6ff55ba14486fe89" providerId="LiveId" clId="{78A9EC8F-37F9-44C2-A16D-E8FD2492A682}" dt="2023-03-31T17:51:01.346" v="905"/>
          <ac:spMkLst>
            <pc:docMk/>
            <pc:sldMk cId="187311830" sldId="290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1.360" v="923"/>
          <ac:spMkLst>
            <pc:docMk/>
            <pc:sldMk cId="187311830" sldId="290"/>
            <ac:spMk id="14" creationId="{2ADFA625-CB2E-8695-B866-0A45856AFBCC}"/>
          </ac:spMkLst>
        </pc:spChg>
        <pc:spChg chg="del">
          <ac:chgData name="Laura Oathout" userId="6ff55ba14486fe89" providerId="LiveId" clId="{78A9EC8F-37F9-44C2-A16D-E8FD2492A682}" dt="2023-03-31T17:51:01.362" v="925"/>
          <ac:spMkLst>
            <pc:docMk/>
            <pc:sldMk cId="187311830" sldId="290"/>
            <ac:spMk id="16" creationId="{47CC148E-700C-0735-9FD1-24C440EABC76}"/>
          </ac:spMkLst>
        </pc:spChg>
        <pc:picChg chg="del">
          <ac:chgData name="Laura Oathout" userId="6ff55ba14486fe89" providerId="LiveId" clId="{78A9EC8F-37F9-44C2-A16D-E8FD2492A682}" dt="2023-03-31T17:51:01.344" v="903"/>
          <ac:picMkLst>
            <pc:docMk/>
            <pc:sldMk cId="187311830" sldId="290"/>
            <ac:picMk id="6" creationId="{2F3D7DFB-0B75-07B6-4A56-B6E773E2CC71}"/>
          </ac:picMkLst>
        </pc:picChg>
        <pc:picChg chg="del">
          <ac:chgData name="Laura Oathout" userId="6ff55ba14486fe89" providerId="LiveId" clId="{78A9EC8F-37F9-44C2-A16D-E8FD2492A682}" dt="2023-03-31T17:51:01.364" v="929"/>
          <ac:picMkLst>
            <pc:docMk/>
            <pc:sldMk cId="187311830" sldId="290"/>
            <ac:picMk id="18" creationId="{1CA7B71E-D8E5-B59C-7184-6AA81C9E56DA}"/>
          </ac:picMkLst>
        </pc:picChg>
        <pc:picChg chg="del">
          <ac:chgData name="Laura Oathout" userId="6ff55ba14486fe89" providerId="LiveId" clId="{78A9EC8F-37F9-44C2-A16D-E8FD2492A682}" dt="2023-03-31T17:51:01.363" v="927"/>
          <ac:picMkLst>
            <pc:docMk/>
            <pc:sldMk cId="187311830" sldId="290"/>
            <ac:picMk id="20" creationId="{9AFF06DF-D47C-C26E-F0A1-5AA3E33EA8FD}"/>
          </ac:picMkLst>
        </pc:picChg>
        <pc:picChg chg="del">
          <ac:chgData name="Laura Oathout" userId="6ff55ba14486fe89" providerId="LiveId" clId="{78A9EC8F-37F9-44C2-A16D-E8FD2492A682}" dt="2023-03-31T17:51:01.348" v="907"/>
          <ac:picMkLst>
            <pc:docMk/>
            <pc:sldMk cId="187311830" sldId="290"/>
            <ac:picMk id="34" creationId="{A5173291-1585-679C-74D6-64121EA05BB8}"/>
          </ac:picMkLst>
        </pc:picChg>
        <pc:cxnChg chg="del">
          <ac:chgData name="Laura Oathout" userId="6ff55ba14486fe89" providerId="LiveId" clId="{78A9EC8F-37F9-44C2-A16D-E8FD2492A682}" dt="2023-03-31T17:51:01.357" v="919"/>
          <ac:cxnSpMkLst>
            <pc:docMk/>
            <pc:sldMk cId="187311830" sldId="290"/>
            <ac:cxnSpMk id="9" creationId="{3CC0A8D4-7886-071F-31B9-F993137914F3}"/>
          </ac:cxnSpMkLst>
        </pc:cxnChg>
        <pc:cxnChg chg="del">
          <ac:chgData name="Laura Oathout" userId="6ff55ba14486fe89" providerId="LiveId" clId="{78A9EC8F-37F9-44C2-A16D-E8FD2492A682}" dt="2023-03-31T17:51:01.360" v="921"/>
          <ac:cxnSpMkLst>
            <pc:docMk/>
            <pc:sldMk cId="187311830" sldId="290"/>
            <ac:cxnSpMk id="11" creationId="{2C7A94DC-8F80-8E2A-1AB5-B0B6B69BCFA5}"/>
          </ac:cxnSpMkLst>
        </pc:cxnChg>
      </pc:sldChg>
      <pc:sldChg chg="delSp mod setBg">
        <pc:chgData name="Laura Oathout" userId="6ff55ba14486fe89" providerId="LiveId" clId="{78A9EC8F-37F9-44C2-A16D-E8FD2492A682}" dt="2023-03-31T17:51:00.224" v="65"/>
        <pc:sldMkLst>
          <pc:docMk/>
          <pc:sldMk cId="2457987089" sldId="295"/>
        </pc:sldMkLst>
        <pc:spChg chg="del">
          <ac:chgData name="Laura Oathout" userId="6ff55ba14486fe89" providerId="LiveId" clId="{78A9EC8F-37F9-44C2-A16D-E8FD2492A682}" dt="2023-03-31T17:51:00.188" v="53"/>
          <ac:spMkLst>
            <pc:docMk/>
            <pc:sldMk cId="2457987089" sldId="295"/>
            <ac:spMk id="2" creationId="{0C5A7093-F30C-9763-064D-5D454463D409}"/>
          </ac:spMkLst>
        </pc:spChg>
        <pc:spChg chg="del">
          <ac:chgData name="Laura Oathout" userId="6ff55ba14486fe89" providerId="LiveId" clId="{78A9EC8F-37F9-44C2-A16D-E8FD2492A682}" dt="2023-03-31T17:51:00.187" v="51"/>
          <ac:spMkLst>
            <pc:docMk/>
            <pc:sldMk cId="2457987089" sldId="295"/>
            <ac:spMk id="3" creationId="{AF9E34E1-9537-9668-F0B0-BE8FF5E57C36}"/>
          </ac:spMkLst>
        </pc:spChg>
        <pc:spChg chg="del">
          <ac:chgData name="Laura Oathout" userId="6ff55ba14486fe89" providerId="LiveId" clId="{78A9EC8F-37F9-44C2-A16D-E8FD2492A682}" dt="2023-03-31T17:51:00.191" v="57"/>
          <ac:spMkLst>
            <pc:docMk/>
            <pc:sldMk cId="2457987089" sldId="295"/>
            <ac:spMk id="7" creationId="{0D853C3F-B47D-EAA6-3E41-5654434D9A5C}"/>
          </ac:spMkLst>
        </pc:spChg>
        <pc:spChg chg="del">
          <ac:chgData name="Laura Oathout" userId="6ff55ba14486fe89" providerId="LiveId" clId="{78A9EC8F-37F9-44C2-A16D-E8FD2492A682}" dt="2023-03-31T17:51:00.186" v="49"/>
          <ac:spMkLst>
            <pc:docMk/>
            <pc:sldMk cId="2457987089" sldId="295"/>
            <ac:spMk id="10" creationId="{03940A86-5AD1-BA41-14FC-9AEECB5309A8}"/>
          </ac:spMkLst>
        </pc:spChg>
        <pc:grpChg chg="del">
          <ac:chgData name="Laura Oathout" userId="6ff55ba14486fe89" providerId="LiveId" clId="{78A9EC8F-37F9-44C2-A16D-E8FD2492A682}" dt="2023-03-31T17:51:00.192" v="59"/>
          <ac:grpSpMkLst>
            <pc:docMk/>
            <pc:sldMk cId="2457987089" sldId="295"/>
            <ac:grpSpMk id="20" creationId="{A3AC8DFF-9920-4F99-0960-6BD61D563DA5}"/>
          </ac:grpSpMkLst>
        </pc:grpChg>
        <pc:picChg chg="del">
          <ac:chgData name="Laura Oathout" userId="6ff55ba14486fe89" providerId="LiveId" clId="{78A9EC8F-37F9-44C2-A16D-E8FD2492A682}" dt="2023-03-31T17:51:00.184" v="47"/>
          <ac:picMkLst>
            <pc:docMk/>
            <pc:sldMk cId="2457987089" sldId="295"/>
            <ac:picMk id="4" creationId="{2EEE501D-E398-9373-D624-DD841938BE9C}"/>
          </ac:picMkLst>
        </pc:picChg>
        <pc:picChg chg="del">
          <ac:chgData name="Laura Oathout" userId="6ff55ba14486fe89" providerId="LiveId" clId="{78A9EC8F-37F9-44C2-A16D-E8FD2492A682}" dt="2023-03-31T17:51:00.193" v="61"/>
          <ac:picMkLst>
            <pc:docMk/>
            <pc:sldMk cId="2457987089" sldId="295"/>
            <ac:picMk id="18" creationId="{1054E33C-32E6-90F3-8CB1-4E4139947443}"/>
          </ac:picMkLst>
        </pc:picChg>
        <pc:picChg chg="del">
          <ac:chgData name="Laura Oathout" userId="6ff55ba14486fe89" providerId="LiveId" clId="{78A9EC8F-37F9-44C2-A16D-E8FD2492A682}" dt="2023-03-31T17:51:00.190" v="55"/>
          <ac:picMkLst>
            <pc:docMk/>
            <pc:sldMk cId="2457987089" sldId="295"/>
            <ac:picMk id="23" creationId="{D7960012-8B8F-998C-DDA1-0D0812AE9C97}"/>
          </ac:picMkLst>
        </pc:picChg>
        <pc:picChg chg="del">
          <ac:chgData name="Laura Oathout" userId="6ff55ba14486fe89" providerId="LiveId" clId="{78A9EC8F-37F9-44C2-A16D-E8FD2492A682}" dt="2023-03-31T17:51:00.194" v="63"/>
          <ac:picMkLst>
            <pc:docMk/>
            <pc:sldMk cId="2457987089" sldId="295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78A9EC8F-37F9-44C2-A16D-E8FD2492A682}" dt="2023-03-31T17:51:00.290" v="117"/>
        <pc:sldMkLst>
          <pc:docMk/>
          <pc:sldMk cId="183388906" sldId="296"/>
        </pc:sldMkLst>
        <pc:spChg chg="del">
          <ac:chgData name="Laura Oathout" userId="6ff55ba14486fe89" providerId="LiveId" clId="{78A9EC8F-37F9-44C2-A16D-E8FD2492A682}" dt="2023-03-31T17:51:00.230" v="73"/>
          <ac:spMkLst>
            <pc:docMk/>
            <pc:sldMk cId="183388906" sldId="296"/>
            <ac:spMk id="2" creationId="{0C5A7093-F30C-9763-064D-5D454463D409}"/>
          </ac:spMkLst>
        </pc:spChg>
        <pc:spChg chg="del">
          <ac:chgData name="Laura Oathout" userId="6ff55ba14486fe89" providerId="LiveId" clId="{78A9EC8F-37F9-44C2-A16D-E8FD2492A682}" dt="2023-03-31T17:51:00.229" v="71"/>
          <ac:spMkLst>
            <pc:docMk/>
            <pc:sldMk cId="183388906" sldId="296"/>
            <ac:spMk id="3" creationId="{AF9E34E1-9537-9668-F0B0-BE8FF5E57C36}"/>
          </ac:spMkLst>
        </pc:spChg>
        <pc:spChg chg="del">
          <ac:chgData name="Laura Oathout" userId="6ff55ba14486fe89" providerId="LiveId" clId="{78A9EC8F-37F9-44C2-A16D-E8FD2492A682}" dt="2023-03-31T17:51:00.227" v="69"/>
          <ac:spMkLst>
            <pc:docMk/>
            <pc:sldMk cId="183388906" sldId="296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0.259" v="111"/>
          <ac:spMkLst>
            <pc:docMk/>
            <pc:sldMk cId="183388906" sldId="296"/>
            <ac:spMk id="11" creationId="{96528B23-0F35-C917-25F5-0A79A54EE0F1}"/>
          </ac:spMkLst>
        </pc:spChg>
        <pc:spChg chg="del">
          <ac:chgData name="Laura Oathout" userId="6ff55ba14486fe89" providerId="LiveId" clId="{78A9EC8F-37F9-44C2-A16D-E8FD2492A682}" dt="2023-03-31T17:51:00.233" v="77"/>
          <ac:spMkLst>
            <pc:docMk/>
            <pc:sldMk cId="183388906" sldId="296"/>
            <ac:spMk id="14" creationId="{88031FD1-CBFF-CB5A-D19B-74CD1451D90E}"/>
          </ac:spMkLst>
        </pc:spChg>
        <pc:spChg chg="del">
          <ac:chgData name="Laura Oathout" userId="6ff55ba14486fe89" providerId="LiveId" clId="{78A9EC8F-37F9-44C2-A16D-E8FD2492A682}" dt="2023-03-31T17:51:00.236" v="81"/>
          <ac:spMkLst>
            <pc:docMk/>
            <pc:sldMk cId="183388906" sldId="296"/>
            <ac:spMk id="24" creationId="{532CF57B-E80C-B770-05E1-01939486F607}"/>
          </ac:spMkLst>
        </pc:spChg>
        <pc:spChg chg="del">
          <ac:chgData name="Laura Oathout" userId="6ff55ba14486fe89" providerId="LiveId" clId="{78A9EC8F-37F9-44C2-A16D-E8FD2492A682}" dt="2023-03-31T17:51:00.235" v="79"/>
          <ac:spMkLst>
            <pc:docMk/>
            <pc:sldMk cId="183388906" sldId="296"/>
            <ac:spMk id="27" creationId="{C12C8F9E-774D-C956-98D3-0EEAD4AA13F4}"/>
          </ac:spMkLst>
        </pc:spChg>
        <pc:spChg chg="del">
          <ac:chgData name="Laura Oathout" userId="6ff55ba14486fe89" providerId="LiveId" clId="{78A9EC8F-37F9-44C2-A16D-E8FD2492A682}" dt="2023-03-31T17:51:00.238" v="83"/>
          <ac:spMkLst>
            <pc:docMk/>
            <pc:sldMk cId="183388906" sldId="296"/>
            <ac:spMk id="28" creationId="{7404A9C4-D243-961A-53C7-3E42DAF4282E}"/>
          </ac:spMkLst>
        </pc:spChg>
        <pc:spChg chg="del">
          <ac:chgData name="Laura Oathout" userId="6ff55ba14486fe89" providerId="LiveId" clId="{78A9EC8F-37F9-44C2-A16D-E8FD2492A682}" dt="2023-03-31T17:51:00.240" v="85"/>
          <ac:spMkLst>
            <pc:docMk/>
            <pc:sldMk cId="183388906" sldId="296"/>
            <ac:spMk id="29" creationId="{9A2AC8FE-F25D-805E-C48D-68051E45074F}"/>
          </ac:spMkLst>
        </pc:spChg>
        <pc:spChg chg="del">
          <ac:chgData name="Laura Oathout" userId="6ff55ba14486fe89" providerId="LiveId" clId="{78A9EC8F-37F9-44C2-A16D-E8FD2492A682}" dt="2023-03-31T17:51:00.241" v="87"/>
          <ac:spMkLst>
            <pc:docMk/>
            <pc:sldMk cId="183388906" sldId="296"/>
            <ac:spMk id="30" creationId="{DBFB6275-828A-256B-946A-846ED6204D70}"/>
          </ac:spMkLst>
        </pc:spChg>
        <pc:spChg chg="del">
          <ac:chgData name="Laura Oathout" userId="6ff55ba14486fe89" providerId="LiveId" clId="{78A9EC8F-37F9-44C2-A16D-E8FD2492A682}" dt="2023-03-31T17:51:00.242" v="89"/>
          <ac:spMkLst>
            <pc:docMk/>
            <pc:sldMk cId="183388906" sldId="296"/>
            <ac:spMk id="31" creationId="{B8213ECE-C3E9-A0BC-4C44-52856CBEA4EA}"/>
          </ac:spMkLst>
        </pc:spChg>
        <pc:spChg chg="del">
          <ac:chgData name="Laura Oathout" userId="6ff55ba14486fe89" providerId="LiveId" clId="{78A9EC8F-37F9-44C2-A16D-E8FD2492A682}" dt="2023-03-31T17:51:00.243" v="91"/>
          <ac:spMkLst>
            <pc:docMk/>
            <pc:sldMk cId="183388906" sldId="296"/>
            <ac:spMk id="32" creationId="{BB08FE45-3994-7B03-0604-CFBEB1E6527D}"/>
          </ac:spMkLst>
        </pc:spChg>
        <pc:spChg chg="del">
          <ac:chgData name="Laura Oathout" userId="6ff55ba14486fe89" providerId="LiveId" clId="{78A9EC8F-37F9-44C2-A16D-E8FD2492A682}" dt="2023-03-31T17:51:00.245" v="93"/>
          <ac:spMkLst>
            <pc:docMk/>
            <pc:sldMk cId="183388906" sldId="296"/>
            <ac:spMk id="33" creationId="{6A37519C-03F3-44A2-E308-52F006575FA9}"/>
          </ac:spMkLst>
        </pc:spChg>
        <pc:spChg chg="del">
          <ac:chgData name="Laura Oathout" userId="6ff55ba14486fe89" providerId="LiveId" clId="{78A9EC8F-37F9-44C2-A16D-E8FD2492A682}" dt="2023-03-31T17:51:00.246" v="95"/>
          <ac:spMkLst>
            <pc:docMk/>
            <pc:sldMk cId="183388906" sldId="296"/>
            <ac:spMk id="35" creationId="{4862E536-937F-CBE2-218B-C5507C645926}"/>
          </ac:spMkLst>
        </pc:spChg>
        <pc:spChg chg="del">
          <ac:chgData name="Laura Oathout" userId="6ff55ba14486fe89" providerId="LiveId" clId="{78A9EC8F-37F9-44C2-A16D-E8FD2492A682}" dt="2023-03-31T17:51:00.247" v="97"/>
          <ac:spMkLst>
            <pc:docMk/>
            <pc:sldMk cId="183388906" sldId="296"/>
            <ac:spMk id="36" creationId="{548E55E1-7BBF-E302-BEC0-5197428D1374}"/>
          </ac:spMkLst>
        </pc:spChg>
        <pc:grpChg chg="del">
          <ac:chgData name="Laura Oathout" userId="6ff55ba14486fe89" providerId="LiveId" clId="{78A9EC8F-37F9-44C2-A16D-E8FD2492A682}" dt="2023-03-31T17:51:00.250" v="99"/>
          <ac:grpSpMkLst>
            <pc:docMk/>
            <pc:sldMk cId="183388906" sldId="296"/>
            <ac:grpSpMk id="17" creationId="{829557E7-07D8-7F40-FF16-7AD4B76FE4EF}"/>
          </ac:grpSpMkLst>
        </pc:grpChg>
        <pc:grpChg chg="del">
          <ac:chgData name="Laura Oathout" userId="6ff55ba14486fe89" providerId="LiveId" clId="{78A9EC8F-37F9-44C2-A16D-E8FD2492A682}" dt="2023-03-31T17:51:00.261" v="115"/>
          <ac:grpSpMkLst>
            <pc:docMk/>
            <pc:sldMk cId="183388906" sldId="296"/>
            <ac:grpSpMk id="25" creationId="{2EB8C432-E31F-D399-314F-304DFDDB447A}"/>
          </ac:grpSpMkLst>
        </pc:grpChg>
        <pc:picChg chg="del">
          <ac:chgData name="Laura Oathout" userId="6ff55ba14486fe89" providerId="LiveId" clId="{78A9EC8F-37F9-44C2-A16D-E8FD2492A682}" dt="2023-03-31T17:51:00.226" v="67"/>
          <ac:picMkLst>
            <pc:docMk/>
            <pc:sldMk cId="183388906" sldId="296"/>
            <ac:picMk id="4" creationId="{FDFE5C71-172B-9897-A2FB-D4867DDBE10A}"/>
          </ac:picMkLst>
        </pc:picChg>
        <pc:picChg chg="del">
          <ac:chgData name="Laura Oathout" userId="6ff55ba14486fe89" providerId="LiveId" clId="{78A9EC8F-37F9-44C2-A16D-E8FD2492A682}" dt="2023-03-31T17:51:00.260" v="113"/>
          <ac:picMkLst>
            <pc:docMk/>
            <pc:sldMk cId="183388906" sldId="296"/>
            <ac:picMk id="12" creationId="{63978644-DDDE-8D9E-489E-59889147F25D}"/>
          </ac:picMkLst>
        </pc:picChg>
        <pc:picChg chg="del">
          <ac:chgData name="Laura Oathout" userId="6ff55ba14486fe89" providerId="LiveId" clId="{78A9EC8F-37F9-44C2-A16D-E8FD2492A682}" dt="2023-03-31T17:51:00.232" v="75"/>
          <ac:picMkLst>
            <pc:docMk/>
            <pc:sldMk cId="183388906" sldId="296"/>
            <ac:picMk id="34" creationId="{A5173291-1585-679C-74D6-64121EA05BB8}"/>
          </ac:picMkLst>
        </pc:picChg>
        <pc:picChg chg="del">
          <ac:chgData name="Laura Oathout" userId="6ff55ba14486fe89" providerId="LiveId" clId="{78A9EC8F-37F9-44C2-A16D-E8FD2492A682}" dt="2023-03-31T17:51:00.255" v="107"/>
          <ac:picMkLst>
            <pc:docMk/>
            <pc:sldMk cId="183388906" sldId="296"/>
            <ac:picMk id="44" creationId="{6DF3A364-4AE9-339C-D9BF-252733B52CEE}"/>
          </ac:picMkLst>
        </pc:picChg>
        <pc:picChg chg="del">
          <ac:chgData name="Laura Oathout" userId="6ff55ba14486fe89" providerId="LiveId" clId="{78A9EC8F-37F9-44C2-A16D-E8FD2492A682}" dt="2023-03-31T17:51:00.258" v="109"/>
          <ac:picMkLst>
            <pc:docMk/>
            <pc:sldMk cId="183388906" sldId="296"/>
            <ac:picMk id="45" creationId="{D7D00681-347F-32CE-3EE3-6097042FBED3}"/>
          </ac:picMkLst>
        </pc:picChg>
        <pc:cxnChg chg="del">
          <ac:chgData name="Laura Oathout" userId="6ff55ba14486fe89" providerId="LiveId" clId="{78A9EC8F-37F9-44C2-A16D-E8FD2492A682}" dt="2023-03-31T17:51:00.251" v="101"/>
          <ac:cxnSpMkLst>
            <pc:docMk/>
            <pc:sldMk cId="183388906" sldId="296"/>
            <ac:cxnSpMk id="7" creationId="{98978E83-B231-953E-CC64-C30EBBD541D7}"/>
          </ac:cxnSpMkLst>
        </pc:cxnChg>
        <pc:cxnChg chg="del">
          <ac:chgData name="Laura Oathout" userId="6ff55ba14486fe89" providerId="LiveId" clId="{78A9EC8F-37F9-44C2-A16D-E8FD2492A682}" dt="2023-03-31T17:51:00.253" v="103"/>
          <ac:cxnSpMkLst>
            <pc:docMk/>
            <pc:sldMk cId="183388906" sldId="296"/>
            <ac:cxnSpMk id="8" creationId="{081C878D-AF89-A79B-E7FB-9EB391520F86}"/>
          </ac:cxnSpMkLst>
        </pc:cxnChg>
        <pc:cxnChg chg="del">
          <ac:chgData name="Laura Oathout" userId="6ff55ba14486fe89" providerId="LiveId" clId="{78A9EC8F-37F9-44C2-A16D-E8FD2492A682}" dt="2023-03-31T17:51:00.254" v="105"/>
          <ac:cxnSpMkLst>
            <pc:docMk/>
            <pc:sldMk cId="183388906" sldId="296"/>
            <ac:cxnSpMk id="9" creationId="{4B76668E-96B9-F4F9-04D5-27FB1D662F34}"/>
          </ac:cxnSpMkLst>
        </pc:cxnChg>
      </pc:sldChg>
      <pc:sldChg chg="delSp mod setBg">
        <pc:chgData name="Laura Oathout" userId="6ff55ba14486fe89" providerId="LiveId" clId="{78A9EC8F-37F9-44C2-A16D-E8FD2492A682}" dt="2023-03-31T17:51:00.336" v="147"/>
        <pc:sldMkLst>
          <pc:docMk/>
          <pc:sldMk cId="2464646323" sldId="297"/>
        </pc:sldMkLst>
        <pc:spChg chg="del">
          <ac:chgData name="Laura Oathout" userId="6ff55ba14486fe89" providerId="LiveId" clId="{78A9EC8F-37F9-44C2-A16D-E8FD2492A682}" dt="2023-03-31T17:51:00.295" v="123"/>
          <ac:spMkLst>
            <pc:docMk/>
            <pc:sldMk cId="2464646323" sldId="297"/>
            <ac:spMk id="3" creationId="{AF9E34E1-9537-9668-F0B0-BE8FF5E57C36}"/>
          </ac:spMkLst>
        </pc:spChg>
        <pc:spChg chg="del">
          <ac:chgData name="Laura Oathout" userId="6ff55ba14486fe89" providerId="LiveId" clId="{78A9EC8F-37F9-44C2-A16D-E8FD2492A682}" dt="2023-03-31T17:51:00.297" v="127"/>
          <ac:spMkLst>
            <pc:docMk/>
            <pc:sldMk cId="2464646323" sldId="297"/>
            <ac:spMk id="9" creationId="{4B4B02D0-4154-7CD2-DD3C-073F1C43C51F}"/>
          </ac:spMkLst>
        </pc:spChg>
        <pc:spChg chg="del">
          <ac:chgData name="Laura Oathout" userId="6ff55ba14486fe89" providerId="LiveId" clId="{78A9EC8F-37F9-44C2-A16D-E8FD2492A682}" dt="2023-03-31T17:51:00.293" v="121"/>
          <ac:spMkLst>
            <pc:docMk/>
            <pc:sldMk cId="2464646323" sldId="297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0.303" v="135"/>
          <ac:spMkLst>
            <pc:docMk/>
            <pc:sldMk cId="2464646323" sldId="297"/>
            <ac:spMk id="15" creationId="{4D6FEB37-B0E2-DA92-3B3D-D7B5FA1D5F00}"/>
          </ac:spMkLst>
        </pc:spChg>
        <pc:spChg chg="del">
          <ac:chgData name="Laura Oathout" userId="6ff55ba14486fe89" providerId="LiveId" clId="{78A9EC8F-37F9-44C2-A16D-E8FD2492A682}" dt="2023-03-31T17:51:00.299" v="129"/>
          <ac:spMkLst>
            <pc:docMk/>
            <pc:sldMk cId="2464646323" sldId="297"/>
            <ac:spMk id="19" creationId="{C6C954F5-D781-E1DA-390B-09573F67AB13}"/>
          </ac:spMkLst>
        </pc:spChg>
        <pc:spChg chg="del">
          <ac:chgData name="Laura Oathout" userId="6ff55ba14486fe89" providerId="LiveId" clId="{78A9EC8F-37F9-44C2-A16D-E8FD2492A682}" dt="2023-03-31T17:51:00.307" v="141"/>
          <ac:spMkLst>
            <pc:docMk/>
            <pc:sldMk cId="2464646323" sldId="297"/>
            <ac:spMk id="23" creationId="{24D819D1-DD26-A038-367B-AE78A79DFCCB}"/>
          </ac:spMkLst>
        </pc:spChg>
        <pc:spChg chg="del">
          <ac:chgData name="Laura Oathout" userId="6ff55ba14486fe89" providerId="LiveId" clId="{78A9EC8F-37F9-44C2-A16D-E8FD2492A682}" dt="2023-03-31T17:51:00.296" v="125"/>
          <ac:spMkLst>
            <pc:docMk/>
            <pc:sldMk cId="2464646323" sldId="297"/>
            <ac:spMk id="27" creationId="{465AEFCF-5868-16E2-1777-6AD6EC827A90}"/>
          </ac:spMkLst>
        </pc:spChg>
        <pc:picChg chg="del">
          <ac:chgData name="Laura Oathout" userId="6ff55ba14486fe89" providerId="LiveId" clId="{78A9EC8F-37F9-44C2-A16D-E8FD2492A682}" dt="2023-03-31T17:51:00.292" v="119"/>
          <ac:picMkLst>
            <pc:docMk/>
            <pc:sldMk cId="2464646323" sldId="297"/>
            <ac:picMk id="4" creationId="{52F4A49A-46C2-ECD9-99E4-3A5C4B68FD18}"/>
          </ac:picMkLst>
        </pc:picChg>
        <pc:picChg chg="del">
          <ac:chgData name="Laura Oathout" userId="6ff55ba14486fe89" providerId="LiveId" clId="{78A9EC8F-37F9-44C2-A16D-E8FD2492A682}" dt="2023-03-31T17:51:00.305" v="139"/>
          <ac:picMkLst>
            <pc:docMk/>
            <pc:sldMk cId="2464646323" sldId="297"/>
            <ac:picMk id="8" creationId="{8CF825F5-D945-AF6F-FD7E-ACBF0C016028}"/>
          </ac:picMkLst>
        </pc:picChg>
        <pc:picChg chg="del">
          <ac:chgData name="Laura Oathout" userId="6ff55ba14486fe89" providerId="LiveId" clId="{78A9EC8F-37F9-44C2-A16D-E8FD2492A682}" dt="2023-03-31T17:51:00.304" v="137"/>
          <ac:picMkLst>
            <pc:docMk/>
            <pc:sldMk cId="2464646323" sldId="297"/>
            <ac:picMk id="11" creationId="{6AF69291-F61B-FA52-BF94-3C11C4E71954}"/>
          </ac:picMkLst>
        </pc:picChg>
        <pc:picChg chg="del">
          <ac:chgData name="Laura Oathout" userId="6ff55ba14486fe89" providerId="LiveId" clId="{78A9EC8F-37F9-44C2-A16D-E8FD2492A682}" dt="2023-03-31T17:51:00.300" v="131"/>
          <ac:picMkLst>
            <pc:docMk/>
            <pc:sldMk cId="2464646323" sldId="297"/>
            <ac:picMk id="14" creationId="{B2E71657-BDBA-601B-FF84-16F205CCFE26}"/>
          </ac:picMkLst>
        </pc:picChg>
        <pc:picChg chg="del">
          <ac:chgData name="Laura Oathout" userId="6ff55ba14486fe89" providerId="LiveId" clId="{78A9EC8F-37F9-44C2-A16D-E8FD2492A682}" dt="2023-03-31T17:51:00.309" v="143"/>
          <ac:picMkLst>
            <pc:docMk/>
            <pc:sldMk cId="2464646323" sldId="297"/>
            <ac:picMk id="17" creationId="{7D0B19AD-5883-4139-969A-3FEF475FE2C8}"/>
          </ac:picMkLst>
        </pc:picChg>
        <pc:picChg chg="del">
          <ac:chgData name="Laura Oathout" userId="6ff55ba14486fe89" providerId="LiveId" clId="{78A9EC8F-37F9-44C2-A16D-E8FD2492A682}" dt="2023-03-31T17:51:00.310" v="145"/>
          <ac:picMkLst>
            <pc:docMk/>
            <pc:sldMk cId="2464646323" sldId="297"/>
            <ac:picMk id="20" creationId="{548E2CE9-42B5-AFE1-3EE0-C68BBFEC3A56}"/>
          </ac:picMkLst>
        </pc:picChg>
        <pc:picChg chg="del">
          <ac:chgData name="Laura Oathout" userId="6ff55ba14486fe89" providerId="LiveId" clId="{78A9EC8F-37F9-44C2-A16D-E8FD2492A682}" dt="2023-03-31T17:51:00.302" v="133"/>
          <ac:picMkLst>
            <pc:docMk/>
            <pc:sldMk cId="2464646323" sldId="297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78A9EC8F-37F9-44C2-A16D-E8FD2492A682}" dt="2023-03-31T17:51:00.385" v="173"/>
        <pc:sldMkLst>
          <pc:docMk/>
          <pc:sldMk cId="1968865132" sldId="298"/>
        </pc:sldMkLst>
        <pc:spChg chg="del">
          <ac:chgData name="Laura Oathout" userId="6ff55ba14486fe89" providerId="LiveId" clId="{78A9EC8F-37F9-44C2-A16D-E8FD2492A682}" dt="2023-03-31T17:51:00.347" v="165"/>
          <ac:spMkLst>
            <pc:docMk/>
            <pc:sldMk cId="1968865132" sldId="298"/>
            <ac:spMk id="6" creationId="{A1E3221C-8EB1-6562-1A3A-01BEA8669C89}"/>
          </ac:spMkLst>
        </pc:spChg>
        <pc:spChg chg="del">
          <ac:chgData name="Laura Oathout" userId="6ff55ba14486fe89" providerId="LiveId" clId="{78A9EC8F-37F9-44C2-A16D-E8FD2492A682}" dt="2023-03-31T17:51:00.348" v="167"/>
          <ac:spMkLst>
            <pc:docMk/>
            <pc:sldMk cId="1968865132" sldId="298"/>
            <ac:spMk id="7" creationId="{55D661FB-9DF4-DC30-176F-AB9AD2353051}"/>
          </ac:spMkLst>
        </pc:spChg>
        <pc:spChg chg="del">
          <ac:chgData name="Laura Oathout" userId="6ff55ba14486fe89" providerId="LiveId" clId="{78A9EC8F-37F9-44C2-A16D-E8FD2492A682}" dt="2023-03-31T17:51:00.349" v="169"/>
          <ac:spMkLst>
            <pc:docMk/>
            <pc:sldMk cId="1968865132" sldId="298"/>
            <ac:spMk id="8" creationId="{79E06EA9-6120-6FF1-523D-4E4E1FFAFD71}"/>
          </ac:spMkLst>
        </pc:spChg>
        <pc:spChg chg="del">
          <ac:chgData name="Laura Oathout" userId="6ff55ba14486fe89" providerId="LiveId" clId="{78A9EC8F-37F9-44C2-A16D-E8FD2492A682}" dt="2023-03-31T17:51:00.340" v="151"/>
          <ac:spMkLst>
            <pc:docMk/>
            <pc:sldMk cId="1968865132" sldId="298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0.350" v="171"/>
          <ac:spMkLst>
            <pc:docMk/>
            <pc:sldMk cId="1968865132" sldId="298"/>
            <ac:spMk id="11" creationId="{5C0F3112-CE60-FF25-BF5B-054DFC6CB827}"/>
          </ac:spMkLst>
        </pc:spChg>
        <pc:spChg chg="del">
          <ac:chgData name="Laura Oathout" userId="6ff55ba14486fe89" providerId="LiveId" clId="{78A9EC8F-37F9-44C2-A16D-E8FD2492A682}" dt="2023-03-31T17:51:00.344" v="159"/>
          <ac:spMkLst>
            <pc:docMk/>
            <pc:sldMk cId="1968865132" sldId="298"/>
            <ac:spMk id="23" creationId="{24D819D1-DD26-A038-367B-AE78A79DFCCB}"/>
          </ac:spMkLst>
        </pc:spChg>
        <pc:picChg chg="del">
          <ac:chgData name="Laura Oathout" userId="6ff55ba14486fe89" providerId="LiveId" clId="{78A9EC8F-37F9-44C2-A16D-E8FD2492A682}" dt="2023-03-31T17:51:00.338" v="149"/>
          <ac:picMkLst>
            <pc:docMk/>
            <pc:sldMk cId="1968865132" sldId="298"/>
            <ac:picMk id="4" creationId="{E735841A-5E09-FC94-B4DC-804735C9A1BE}"/>
          </ac:picMkLst>
        </pc:picChg>
        <pc:picChg chg="del">
          <ac:chgData name="Laura Oathout" userId="6ff55ba14486fe89" providerId="LiveId" clId="{78A9EC8F-37F9-44C2-A16D-E8FD2492A682}" dt="2023-03-31T17:51:00.343" v="157"/>
          <ac:picMkLst>
            <pc:docMk/>
            <pc:sldMk cId="1968865132" sldId="298"/>
            <ac:picMk id="5" creationId="{352785E9-4049-E4BF-8F2C-B00B91F16FF7}"/>
          </ac:picMkLst>
        </pc:picChg>
        <pc:picChg chg="del">
          <ac:chgData name="Laura Oathout" userId="6ff55ba14486fe89" providerId="LiveId" clId="{78A9EC8F-37F9-44C2-A16D-E8FD2492A682}" dt="2023-03-31T17:51:00.341" v="153"/>
          <ac:picMkLst>
            <pc:docMk/>
            <pc:sldMk cId="1968865132" sldId="298"/>
            <ac:picMk id="12" creationId="{0E92AB54-04FA-50F2-D689-CC3FE1ECC8EC}"/>
          </ac:picMkLst>
        </pc:picChg>
        <pc:picChg chg="del">
          <ac:chgData name="Laura Oathout" userId="6ff55ba14486fe89" providerId="LiveId" clId="{78A9EC8F-37F9-44C2-A16D-E8FD2492A682}" dt="2023-03-31T17:51:00.345" v="161"/>
          <ac:picMkLst>
            <pc:docMk/>
            <pc:sldMk cId="1968865132" sldId="298"/>
            <ac:picMk id="16" creationId="{A40EF6B4-B42F-3811-B1CD-7E04F3F8E79D}"/>
          </ac:picMkLst>
        </pc:picChg>
        <pc:picChg chg="del">
          <ac:chgData name="Laura Oathout" userId="6ff55ba14486fe89" providerId="LiveId" clId="{78A9EC8F-37F9-44C2-A16D-E8FD2492A682}" dt="2023-03-31T17:51:00.346" v="163"/>
          <ac:picMkLst>
            <pc:docMk/>
            <pc:sldMk cId="1968865132" sldId="298"/>
            <ac:picMk id="20" creationId="{75BA9E76-FEF5-025B-8F97-B8D37C0C144E}"/>
          </ac:picMkLst>
        </pc:picChg>
        <pc:picChg chg="del">
          <ac:chgData name="Laura Oathout" userId="6ff55ba14486fe89" providerId="LiveId" clId="{78A9EC8F-37F9-44C2-A16D-E8FD2492A682}" dt="2023-03-31T17:51:00.342" v="155"/>
          <ac:picMkLst>
            <pc:docMk/>
            <pc:sldMk cId="1968865132" sldId="298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78A9EC8F-37F9-44C2-A16D-E8FD2492A682}" dt="2023-03-31T17:51:00.428" v="199"/>
        <pc:sldMkLst>
          <pc:docMk/>
          <pc:sldMk cId="2492432491" sldId="299"/>
        </pc:sldMkLst>
        <pc:spChg chg="del">
          <ac:chgData name="Laura Oathout" userId="6ff55ba14486fe89" providerId="LiveId" clId="{78A9EC8F-37F9-44C2-A16D-E8FD2492A682}" dt="2023-03-31T17:51:00.396" v="191"/>
          <ac:spMkLst>
            <pc:docMk/>
            <pc:sldMk cId="2492432491" sldId="299"/>
            <ac:spMk id="4" creationId="{6A67C5D4-053D-FB87-438C-A5DB5E3846C1}"/>
          </ac:spMkLst>
        </pc:spChg>
        <pc:spChg chg="del">
          <ac:chgData name="Laura Oathout" userId="6ff55ba14486fe89" providerId="LiveId" clId="{78A9EC8F-37F9-44C2-A16D-E8FD2492A682}" dt="2023-03-31T17:51:00.398" v="193"/>
          <ac:spMkLst>
            <pc:docMk/>
            <pc:sldMk cId="2492432491" sldId="299"/>
            <ac:spMk id="5" creationId="{11DF8586-E8C7-1954-F118-C3DF373E7200}"/>
          </ac:spMkLst>
        </pc:spChg>
        <pc:spChg chg="del">
          <ac:chgData name="Laura Oathout" userId="6ff55ba14486fe89" providerId="LiveId" clId="{78A9EC8F-37F9-44C2-A16D-E8FD2492A682}" dt="2023-03-31T17:51:00.399" v="195"/>
          <ac:spMkLst>
            <pc:docMk/>
            <pc:sldMk cId="2492432491" sldId="299"/>
            <ac:spMk id="6" creationId="{15E206A8-FEC6-CB93-E4E3-909979C49BA2}"/>
          </ac:spMkLst>
        </pc:spChg>
        <pc:spChg chg="del">
          <ac:chgData name="Laura Oathout" userId="6ff55ba14486fe89" providerId="LiveId" clId="{78A9EC8F-37F9-44C2-A16D-E8FD2492A682}" dt="2023-03-31T17:51:00.401" v="197"/>
          <ac:spMkLst>
            <pc:docMk/>
            <pc:sldMk cId="2492432491" sldId="299"/>
            <ac:spMk id="8" creationId="{DBC746BA-4E29-2BA6-662B-6568BD9EE2DD}"/>
          </ac:spMkLst>
        </pc:spChg>
        <pc:spChg chg="del">
          <ac:chgData name="Laura Oathout" userId="6ff55ba14486fe89" providerId="LiveId" clId="{78A9EC8F-37F9-44C2-A16D-E8FD2492A682}" dt="2023-03-31T17:51:00.389" v="177"/>
          <ac:spMkLst>
            <pc:docMk/>
            <pc:sldMk cId="2492432491" sldId="299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0.391" v="181"/>
          <ac:spMkLst>
            <pc:docMk/>
            <pc:sldMk cId="2492432491" sldId="299"/>
            <ac:spMk id="23" creationId="{24D819D1-DD26-A038-367B-AE78A79DFCCB}"/>
          </ac:spMkLst>
        </pc:spChg>
        <pc:picChg chg="del">
          <ac:chgData name="Laura Oathout" userId="6ff55ba14486fe89" providerId="LiveId" clId="{78A9EC8F-37F9-44C2-A16D-E8FD2492A682}" dt="2023-03-31T17:51:00.391" v="183"/>
          <ac:picMkLst>
            <pc:docMk/>
            <pc:sldMk cId="2492432491" sldId="299"/>
            <ac:picMk id="7" creationId="{30ED2837-4CC5-D60D-19F0-F7D53DB839DF}"/>
          </ac:picMkLst>
        </pc:picChg>
        <pc:picChg chg="del">
          <ac:chgData name="Laura Oathout" userId="6ff55ba14486fe89" providerId="LiveId" clId="{78A9EC8F-37F9-44C2-A16D-E8FD2492A682}" dt="2023-03-31T17:51:00.392" v="185"/>
          <ac:picMkLst>
            <pc:docMk/>
            <pc:sldMk cId="2492432491" sldId="299"/>
            <ac:picMk id="11" creationId="{93A59DC3-4ED3-BE36-8EBE-9CE76E86CC3B}"/>
          </ac:picMkLst>
        </pc:picChg>
        <pc:picChg chg="del">
          <ac:chgData name="Laura Oathout" userId="6ff55ba14486fe89" providerId="LiveId" clId="{78A9EC8F-37F9-44C2-A16D-E8FD2492A682}" dt="2023-03-31T17:51:00.388" v="175"/>
          <ac:picMkLst>
            <pc:docMk/>
            <pc:sldMk cId="2492432491" sldId="299"/>
            <ac:picMk id="12" creationId="{98576EEB-9F1D-1B94-6E70-8592F03CFDDD}"/>
          </ac:picMkLst>
        </pc:picChg>
        <pc:picChg chg="del">
          <ac:chgData name="Laura Oathout" userId="6ff55ba14486fe89" providerId="LiveId" clId="{78A9EC8F-37F9-44C2-A16D-E8FD2492A682}" dt="2023-03-31T17:51:00.393" v="187"/>
          <ac:picMkLst>
            <pc:docMk/>
            <pc:sldMk cId="2492432491" sldId="299"/>
            <ac:picMk id="14" creationId="{77EC510C-7E83-CD8F-204F-926E555D37DA}"/>
          </ac:picMkLst>
        </pc:picChg>
        <pc:picChg chg="del">
          <ac:chgData name="Laura Oathout" userId="6ff55ba14486fe89" providerId="LiveId" clId="{78A9EC8F-37F9-44C2-A16D-E8FD2492A682}" dt="2023-03-31T17:51:00.394" v="189"/>
          <ac:picMkLst>
            <pc:docMk/>
            <pc:sldMk cId="2492432491" sldId="299"/>
            <ac:picMk id="16" creationId="{D9B5F094-6A2C-9D37-D46B-8D3B2F1605AD}"/>
          </ac:picMkLst>
        </pc:picChg>
        <pc:picChg chg="del">
          <ac:chgData name="Laura Oathout" userId="6ff55ba14486fe89" providerId="LiveId" clId="{78A9EC8F-37F9-44C2-A16D-E8FD2492A682}" dt="2023-03-31T17:51:00.390" v="179"/>
          <ac:picMkLst>
            <pc:docMk/>
            <pc:sldMk cId="2492432491" sldId="299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78A9EC8F-37F9-44C2-A16D-E8FD2492A682}" dt="2023-03-31T17:51:00.464" v="221"/>
        <pc:sldMkLst>
          <pc:docMk/>
          <pc:sldMk cId="3379389130" sldId="300"/>
        </pc:sldMkLst>
        <pc:spChg chg="del">
          <ac:chgData name="Laura Oathout" userId="6ff55ba14486fe89" providerId="LiveId" clId="{78A9EC8F-37F9-44C2-A16D-E8FD2492A682}" dt="2023-03-31T17:51:00.434" v="207"/>
          <ac:spMkLst>
            <pc:docMk/>
            <pc:sldMk cId="3379389130" sldId="300"/>
            <ac:spMk id="2" creationId="{0C5A7093-F30C-9763-064D-5D454463D409}"/>
          </ac:spMkLst>
        </pc:spChg>
        <pc:spChg chg="del">
          <ac:chgData name="Laura Oathout" userId="6ff55ba14486fe89" providerId="LiveId" clId="{78A9EC8F-37F9-44C2-A16D-E8FD2492A682}" dt="2023-03-31T17:51:00.433" v="205"/>
          <ac:spMkLst>
            <pc:docMk/>
            <pc:sldMk cId="3379389130" sldId="300"/>
            <ac:spMk id="3" creationId="{AF9E34E1-9537-9668-F0B0-BE8FF5E57C36}"/>
          </ac:spMkLst>
        </pc:spChg>
        <pc:spChg chg="del">
          <ac:chgData name="Laura Oathout" userId="6ff55ba14486fe89" providerId="LiveId" clId="{78A9EC8F-37F9-44C2-A16D-E8FD2492A682}" dt="2023-03-31T17:51:00.436" v="209"/>
          <ac:spMkLst>
            <pc:docMk/>
            <pc:sldMk cId="3379389130" sldId="300"/>
            <ac:spMk id="7" creationId="{0D853C3F-B47D-EAA6-3E41-5654434D9A5C}"/>
          </ac:spMkLst>
        </pc:spChg>
        <pc:spChg chg="del">
          <ac:chgData name="Laura Oathout" userId="6ff55ba14486fe89" providerId="LiveId" clId="{78A9EC8F-37F9-44C2-A16D-E8FD2492A682}" dt="2023-03-31T17:51:00.432" v="203"/>
          <ac:spMkLst>
            <pc:docMk/>
            <pc:sldMk cId="3379389130" sldId="300"/>
            <ac:spMk id="10" creationId="{03940A86-5AD1-BA41-14FC-9AEECB5309A8}"/>
          </ac:spMkLst>
        </pc:spChg>
        <pc:picChg chg="del">
          <ac:chgData name="Laura Oathout" userId="6ff55ba14486fe89" providerId="LiveId" clId="{78A9EC8F-37F9-44C2-A16D-E8FD2492A682}" dt="2023-03-31T17:51:00.431" v="201"/>
          <ac:picMkLst>
            <pc:docMk/>
            <pc:sldMk cId="3379389130" sldId="300"/>
            <ac:picMk id="4" creationId="{9A11B4F3-FFC1-FA7E-3B11-2B5DEF899CE4}"/>
          </ac:picMkLst>
        </pc:picChg>
        <pc:picChg chg="del">
          <ac:chgData name="Laura Oathout" userId="6ff55ba14486fe89" providerId="LiveId" clId="{78A9EC8F-37F9-44C2-A16D-E8FD2492A682}" dt="2023-03-31T17:51:00.438" v="213"/>
          <ac:picMkLst>
            <pc:docMk/>
            <pc:sldMk cId="3379389130" sldId="300"/>
            <ac:picMk id="17" creationId="{DB563904-F0F9-BAFC-03CE-37762FCF259A}"/>
          </ac:picMkLst>
        </pc:picChg>
        <pc:picChg chg="del">
          <ac:chgData name="Laura Oathout" userId="6ff55ba14486fe89" providerId="LiveId" clId="{78A9EC8F-37F9-44C2-A16D-E8FD2492A682}" dt="2023-03-31T17:51:00.436" v="211"/>
          <ac:picMkLst>
            <pc:docMk/>
            <pc:sldMk cId="3379389130" sldId="300"/>
            <ac:picMk id="26" creationId="{0C690832-C066-D211-E968-F3847357C8E8}"/>
          </ac:picMkLst>
        </pc:picChg>
        <pc:picChg chg="del">
          <ac:chgData name="Laura Oathout" userId="6ff55ba14486fe89" providerId="LiveId" clId="{78A9EC8F-37F9-44C2-A16D-E8FD2492A682}" dt="2023-03-31T17:51:00.440" v="217"/>
          <ac:picMkLst>
            <pc:docMk/>
            <pc:sldMk cId="3379389130" sldId="300"/>
            <ac:picMk id="28" creationId="{3BAE1B9A-1F53-83CA-5475-49660D9D575D}"/>
          </ac:picMkLst>
        </pc:picChg>
        <pc:picChg chg="del">
          <ac:chgData name="Laura Oathout" userId="6ff55ba14486fe89" providerId="LiveId" clId="{78A9EC8F-37F9-44C2-A16D-E8FD2492A682}" dt="2023-03-31T17:51:00.441" v="219"/>
          <ac:picMkLst>
            <pc:docMk/>
            <pc:sldMk cId="3379389130" sldId="300"/>
            <ac:picMk id="30" creationId="{33C70147-44D5-6801-EBB5-9AF9AC362A9C}"/>
          </ac:picMkLst>
        </pc:picChg>
        <pc:picChg chg="del">
          <ac:chgData name="Laura Oathout" userId="6ff55ba14486fe89" providerId="LiveId" clId="{78A9EC8F-37F9-44C2-A16D-E8FD2492A682}" dt="2023-03-31T17:51:00.439" v="215"/>
          <ac:picMkLst>
            <pc:docMk/>
            <pc:sldMk cId="3379389130" sldId="300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78A9EC8F-37F9-44C2-A16D-E8FD2492A682}" dt="2023-03-31T17:51:00.524" v="281"/>
        <pc:sldMkLst>
          <pc:docMk/>
          <pc:sldMk cId="1619405386" sldId="301"/>
        </pc:sldMkLst>
        <pc:spChg chg="del">
          <ac:chgData name="Laura Oathout" userId="6ff55ba14486fe89" providerId="LiveId" clId="{78A9EC8F-37F9-44C2-A16D-E8FD2492A682}" dt="2023-03-31T17:51:00.470" v="229"/>
          <ac:spMkLst>
            <pc:docMk/>
            <pc:sldMk cId="1619405386" sldId="301"/>
            <ac:spMk id="2" creationId="{0C5A7093-F30C-9763-064D-5D454463D409}"/>
          </ac:spMkLst>
        </pc:spChg>
        <pc:spChg chg="del">
          <ac:chgData name="Laura Oathout" userId="6ff55ba14486fe89" providerId="LiveId" clId="{78A9EC8F-37F9-44C2-A16D-E8FD2492A682}" dt="2023-03-31T17:51:00.470" v="227"/>
          <ac:spMkLst>
            <pc:docMk/>
            <pc:sldMk cId="1619405386" sldId="301"/>
            <ac:spMk id="3" creationId="{AF9E34E1-9537-9668-F0B0-BE8FF5E57C36}"/>
          </ac:spMkLst>
        </pc:spChg>
        <pc:spChg chg="del">
          <ac:chgData name="Laura Oathout" userId="6ff55ba14486fe89" providerId="LiveId" clId="{78A9EC8F-37F9-44C2-A16D-E8FD2492A682}" dt="2023-03-31T17:51:00.483" v="255"/>
          <ac:spMkLst>
            <pc:docMk/>
            <pc:sldMk cId="1619405386" sldId="301"/>
            <ac:spMk id="4" creationId="{E49D242E-97A9-B729-83B7-47E09DC9FCE9}"/>
          </ac:spMkLst>
        </pc:spChg>
        <pc:spChg chg="del">
          <ac:chgData name="Laura Oathout" userId="6ff55ba14486fe89" providerId="LiveId" clId="{78A9EC8F-37F9-44C2-A16D-E8FD2492A682}" dt="2023-03-31T17:51:00.468" v="225"/>
          <ac:spMkLst>
            <pc:docMk/>
            <pc:sldMk cId="1619405386" sldId="301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0.472" v="233"/>
          <ac:spMkLst>
            <pc:docMk/>
            <pc:sldMk cId="1619405386" sldId="301"/>
            <ac:spMk id="14" creationId="{88031FD1-CBFF-CB5A-D19B-74CD1451D90E}"/>
          </ac:spMkLst>
        </pc:spChg>
        <pc:spChg chg="del">
          <ac:chgData name="Laura Oathout" userId="6ff55ba14486fe89" providerId="LiveId" clId="{78A9EC8F-37F9-44C2-A16D-E8FD2492A682}" dt="2023-03-31T17:51:00.492" v="271"/>
          <ac:spMkLst>
            <pc:docMk/>
            <pc:sldMk cId="1619405386" sldId="301"/>
            <ac:spMk id="18" creationId="{FB4114D3-9E1D-D7FC-D4FE-A52791593636}"/>
          </ac:spMkLst>
        </pc:spChg>
        <pc:spChg chg="del">
          <ac:chgData name="Laura Oathout" userId="6ff55ba14486fe89" providerId="LiveId" clId="{78A9EC8F-37F9-44C2-A16D-E8FD2492A682}" dt="2023-03-31T17:51:00.493" v="273"/>
          <ac:spMkLst>
            <pc:docMk/>
            <pc:sldMk cId="1619405386" sldId="301"/>
            <ac:spMk id="20" creationId="{A4B6F656-1E9C-8ADF-F010-3D01B503E2A9}"/>
          </ac:spMkLst>
        </pc:spChg>
        <pc:spChg chg="del">
          <ac:chgData name="Laura Oathout" userId="6ff55ba14486fe89" providerId="LiveId" clId="{78A9EC8F-37F9-44C2-A16D-E8FD2492A682}" dt="2023-03-31T17:51:00.495" v="275"/>
          <ac:spMkLst>
            <pc:docMk/>
            <pc:sldMk cId="1619405386" sldId="301"/>
            <ac:spMk id="23" creationId="{1EDE4E51-3DBA-D034-8AB9-92D79EE3C721}"/>
          </ac:spMkLst>
        </pc:spChg>
        <pc:spChg chg="del">
          <ac:chgData name="Laura Oathout" userId="6ff55ba14486fe89" providerId="LiveId" clId="{78A9EC8F-37F9-44C2-A16D-E8FD2492A682}" dt="2023-03-31T17:51:00.475" v="237"/>
          <ac:spMkLst>
            <pc:docMk/>
            <pc:sldMk cId="1619405386" sldId="301"/>
            <ac:spMk id="24" creationId="{532CF57B-E80C-B770-05E1-01939486F607}"/>
          </ac:spMkLst>
        </pc:spChg>
        <pc:spChg chg="del">
          <ac:chgData name="Laura Oathout" userId="6ff55ba14486fe89" providerId="LiveId" clId="{78A9EC8F-37F9-44C2-A16D-E8FD2492A682}" dt="2023-03-31T17:51:00.497" v="279"/>
          <ac:spMkLst>
            <pc:docMk/>
            <pc:sldMk cId="1619405386" sldId="301"/>
            <ac:spMk id="25" creationId="{F2C58A50-3E5D-02DD-ACB7-BE0812DB0B23}"/>
          </ac:spMkLst>
        </pc:spChg>
        <pc:spChg chg="del">
          <ac:chgData name="Laura Oathout" userId="6ff55ba14486fe89" providerId="LiveId" clId="{78A9EC8F-37F9-44C2-A16D-E8FD2492A682}" dt="2023-03-31T17:51:00.474" v="235"/>
          <ac:spMkLst>
            <pc:docMk/>
            <pc:sldMk cId="1619405386" sldId="301"/>
            <ac:spMk id="27" creationId="{C12C8F9E-774D-C956-98D3-0EEAD4AA13F4}"/>
          </ac:spMkLst>
        </pc:spChg>
        <pc:spChg chg="del">
          <ac:chgData name="Laura Oathout" userId="6ff55ba14486fe89" providerId="LiveId" clId="{78A9EC8F-37F9-44C2-A16D-E8FD2492A682}" dt="2023-03-31T17:51:00.475" v="239"/>
          <ac:spMkLst>
            <pc:docMk/>
            <pc:sldMk cId="1619405386" sldId="301"/>
            <ac:spMk id="28" creationId="{7404A9C4-D243-961A-53C7-3E42DAF4282E}"/>
          </ac:spMkLst>
        </pc:spChg>
        <pc:spChg chg="del">
          <ac:chgData name="Laura Oathout" userId="6ff55ba14486fe89" providerId="LiveId" clId="{78A9EC8F-37F9-44C2-A16D-E8FD2492A682}" dt="2023-03-31T17:51:00.476" v="241"/>
          <ac:spMkLst>
            <pc:docMk/>
            <pc:sldMk cId="1619405386" sldId="301"/>
            <ac:spMk id="29" creationId="{9A2AC8FE-F25D-805E-C48D-68051E45074F}"/>
          </ac:spMkLst>
        </pc:spChg>
        <pc:spChg chg="del">
          <ac:chgData name="Laura Oathout" userId="6ff55ba14486fe89" providerId="LiveId" clId="{78A9EC8F-37F9-44C2-A16D-E8FD2492A682}" dt="2023-03-31T17:51:00.477" v="243"/>
          <ac:spMkLst>
            <pc:docMk/>
            <pc:sldMk cId="1619405386" sldId="301"/>
            <ac:spMk id="30" creationId="{DBFB6275-828A-256B-946A-846ED6204D70}"/>
          </ac:spMkLst>
        </pc:spChg>
        <pc:spChg chg="del">
          <ac:chgData name="Laura Oathout" userId="6ff55ba14486fe89" providerId="LiveId" clId="{78A9EC8F-37F9-44C2-A16D-E8FD2492A682}" dt="2023-03-31T17:51:00.478" v="245"/>
          <ac:spMkLst>
            <pc:docMk/>
            <pc:sldMk cId="1619405386" sldId="301"/>
            <ac:spMk id="31" creationId="{B8213ECE-C3E9-A0BC-4C44-52856CBEA4EA}"/>
          </ac:spMkLst>
        </pc:spChg>
        <pc:spChg chg="del">
          <ac:chgData name="Laura Oathout" userId="6ff55ba14486fe89" providerId="LiveId" clId="{78A9EC8F-37F9-44C2-A16D-E8FD2492A682}" dt="2023-03-31T17:51:00.479" v="247"/>
          <ac:spMkLst>
            <pc:docMk/>
            <pc:sldMk cId="1619405386" sldId="301"/>
            <ac:spMk id="32" creationId="{BB08FE45-3994-7B03-0604-CFBEB1E6527D}"/>
          </ac:spMkLst>
        </pc:spChg>
        <pc:spChg chg="del">
          <ac:chgData name="Laura Oathout" userId="6ff55ba14486fe89" providerId="LiveId" clId="{78A9EC8F-37F9-44C2-A16D-E8FD2492A682}" dt="2023-03-31T17:51:00.480" v="249"/>
          <ac:spMkLst>
            <pc:docMk/>
            <pc:sldMk cId="1619405386" sldId="301"/>
            <ac:spMk id="33" creationId="{6A37519C-03F3-44A2-E308-52F006575FA9}"/>
          </ac:spMkLst>
        </pc:spChg>
        <pc:spChg chg="del">
          <ac:chgData name="Laura Oathout" userId="6ff55ba14486fe89" providerId="LiveId" clId="{78A9EC8F-37F9-44C2-A16D-E8FD2492A682}" dt="2023-03-31T17:51:00.481" v="251"/>
          <ac:spMkLst>
            <pc:docMk/>
            <pc:sldMk cId="1619405386" sldId="301"/>
            <ac:spMk id="35" creationId="{4862E536-937F-CBE2-218B-C5507C645926}"/>
          </ac:spMkLst>
        </pc:spChg>
        <pc:spChg chg="del">
          <ac:chgData name="Laura Oathout" userId="6ff55ba14486fe89" providerId="LiveId" clId="{78A9EC8F-37F9-44C2-A16D-E8FD2492A682}" dt="2023-03-31T17:51:00.482" v="253"/>
          <ac:spMkLst>
            <pc:docMk/>
            <pc:sldMk cId="1619405386" sldId="301"/>
            <ac:spMk id="36" creationId="{548E55E1-7BBF-E302-BEC0-5197428D1374}"/>
          </ac:spMkLst>
        </pc:spChg>
        <pc:grpChg chg="del">
          <ac:chgData name="Laura Oathout" userId="6ff55ba14486fe89" providerId="LiveId" clId="{78A9EC8F-37F9-44C2-A16D-E8FD2492A682}" dt="2023-03-31T17:51:00.490" v="267"/>
          <ac:grpSpMkLst>
            <pc:docMk/>
            <pc:sldMk cId="1619405386" sldId="301"/>
            <ac:grpSpMk id="17" creationId="{829557E7-07D8-7F40-FF16-7AD4B76FE4EF}"/>
          </ac:grpSpMkLst>
        </pc:grpChg>
        <pc:picChg chg="del">
          <ac:chgData name="Laura Oathout" userId="6ff55ba14486fe89" providerId="LiveId" clId="{78A9EC8F-37F9-44C2-A16D-E8FD2492A682}" dt="2023-03-31T17:51:00.467" v="223"/>
          <ac:picMkLst>
            <pc:docMk/>
            <pc:sldMk cId="1619405386" sldId="301"/>
            <ac:picMk id="6" creationId="{DCFE2283-46EC-204D-66A6-06D440D970E6}"/>
          </ac:picMkLst>
        </pc:picChg>
        <pc:picChg chg="del">
          <ac:chgData name="Laura Oathout" userId="6ff55ba14486fe89" providerId="LiveId" clId="{78A9EC8F-37F9-44C2-A16D-E8FD2492A682}" dt="2023-03-31T17:51:00.488" v="265"/>
          <ac:picMkLst>
            <pc:docMk/>
            <pc:sldMk cId="1619405386" sldId="301"/>
            <ac:picMk id="11" creationId="{3B2FBFD1-5FBE-1106-186D-0D752479E564}"/>
          </ac:picMkLst>
        </pc:picChg>
        <pc:picChg chg="del">
          <ac:chgData name="Laura Oathout" userId="6ff55ba14486fe89" providerId="LiveId" clId="{78A9EC8F-37F9-44C2-A16D-E8FD2492A682}" dt="2023-03-31T17:51:00.491" v="269"/>
          <ac:picMkLst>
            <pc:docMk/>
            <pc:sldMk cId="1619405386" sldId="301"/>
            <ac:picMk id="13" creationId="{22214D1B-D495-919A-C523-B83712781035}"/>
          </ac:picMkLst>
        </pc:picChg>
        <pc:picChg chg="del">
          <ac:chgData name="Laura Oathout" userId="6ff55ba14486fe89" providerId="LiveId" clId="{78A9EC8F-37F9-44C2-A16D-E8FD2492A682}" dt="2023-03-31T17:51:00.496" v="277"/>
          <ac:picMkLst>
            <pc:docMk/>
            <pc:sldMk cId="1619405386" sldId="301"/>
            <ac:picMk id="15" creationId="{DE17DB5E-E7A7-B56D-1C85-E1BA85297036}"/>
          </ac:picMkLst>
        </pc:picChg>
        <pc:picChg chg="del">
          <ac:chgData name="Laura Oathout" userId="6ff55ba14486fe89" providerId="LiveId" clId="{78A9EC8F-37F9-44C2-A16D-E8FD2492A682}" dt="2023-03-31T17:51:00.487" v="263"/>
          <ac:picMkLst>
            <pc:docMk/>
            <pc:sldMk cId="1619405386" sldId="301"/>
            <ac:picMk id="16" creationId="{7167ADE1-3D80-5841-C534-4B0FE75FBD2F}"/>
          </ac:picMkLst>
        </pc:picChg>
        <pc:picChg chg="del">
          <ac:chgData name="Laura Oathout" userId="6ff55ba14486fe89" providerId="LiveId" clId="{78A9EC8F-37F9-44C2-A16D-E8FD2492A682}" dt="2023-03-31T17:51:00.471" v="231"/>
          <ac:picMkLst>
            <pc:docMk/>
            <pc:sldMk cId="1619405386" sldId="301"/>
            <ac:picMk id="34" creationId="{A5173291-1585-679C-74D6-64121EA05BB8}"/>
          </ac:picMkLst>
        </pc:picChg>
        <pc:cxnChg chg="del">
          <ac:chgData name="Laura Oathout" userId="6ff55ba14486fe89" providerId="LiveId" clId="{78A9EC8F-37F9-44C2-A16D-E8FD2492A682}" dt="2023-03-31T17:51:00.484" v="257"/>
          <ac:cxnSpMkLst>
            <pc:docMk/>
            <pc:sldMk cId="1619405386" sldId="301"/>
            <ac:cxnSpMk id="7" creationId="{9DC069A5-C65A-0A3E-76FF-88B5B8F94B4B}"/>
          </ac:cxnSpMkLst>
        </pc:cxnChg>
        <pc:cxnChg chg="del">
          <ac:chgData name="Laura Oathout" userId="6ff55ba14486fe89" providerId="LiveId" clId="{78A9EC8F-37F9-44C2-A16D-E8FD2492A682}" dt="2023-03-31T17:51:00.486" v="259"/>
          <ac:cxnSpMkLst>
            <pc:docMk/>
            <pc:sldMk cId="1619405386" sldId="301"/>
            <ac:cxnSpMk id="9" creationId="{028E6004-7764-8A80-8A2A-20BBE6BCD34F}"/>
          </ac:cxnSpMkLst>
        </pc:cxnChg>
        <pc:cxnChg chg="del">
          <ac:chgData name="Laura Oathout" userId="6ff55ba14486fe89" providerId="LiveId" clId="{78A9EC8F-37F9-44C2-A16D-E8FD2492A682}" dt="2023-03-31T17:51:00.487" v="261"/>
          <ac:cxnSpMkLst>
            <pc:docMk/>
            <pc:sldMk cId="1619405386" sldId="301"/>
            <ac:cxnSpMk id="12" creationId="{90B75EA7-8872-9AF2-5416-5A784D20AE6B}"/>
          </ac:cxnSpMkLst>
        </pc:cxnChg>
      </pc:sldChg>
      <pc:sldChg chg="delSp mod setBg">
        <pc:chgData name="Laura Oathout" userId="6ff55ba14486fe89" providerId="LiveId" clId="{78A9EC8F-37F9-44C2-A16D-E8FD2492A682}" dt="2023-03-31T17:51:00.571" v="308"/>
        <pc:sldMkLst>
          <pc:docMk/>
          <pc:sldMk cId="2926658241" sldId="302"/>
        </pc:sldMkLst>
        <pc:spChg chg="del">
          <ac:chgData name="Laura Oathout" userId="6ff55ba14486fe89" providerId="LiveId" clId="{78A9EC8F-37F9-44C2-A16D-E8FD2492A682}" dt="2023-03-31T17:51:00.528" v="287"/>
          <ac:spMkLst>
            <pc:docMk/>
            <pc:sldMk cId="2926658241" sldId="302"/>
            <ac:spMk id="3" creationId="{AF9E34E1-9537-9668-F0B0-BE8FF5E57C36}"/>
          </ac:spMkLst>
        </pc:spChg>
        <pc:spChg chg="del">
          <ac:chgData name="Laura Oathout" userId="6ff55ba14486fe89" providerId="LiveId" clId="{78A9EC8F-37F9-44C2-A16D-E8FD2492A682}" dt="2023-03-31T17:51:00.536" v="301"/>
          <ac:spMkLst>
            <pc:docMk/>
            <pc:sldMk cId="2926658241" sldId="302"/>
            <ac:spMk id="7" creationId="{718D2778-612F-2236-B703-F28AD88ACF7F}"/>
          </ac:spMkLst>
        </pc:spChg>
        <pc:spChg chg="del">
          <ac:chgData name="Laura Oathout" userId="6ff55ba14486fe89" providerId="LiveId" clId="{78A9EC8F-37F9-44C2-A16D-E8FD2492A682}" dt="2023-03-31T17:51:00.530" v="291"/>
          <ac:spMkLst>
            <pc:docMk/>
            <pc:sldMk cId="2926658241" sldId="302"/>
            <ac:spMk id="9" creationId="{4B4B02D0-4154-7CD2-DD3C-073F1C43C51F}"/>
          </ac:spMkLst>
        </pc:spChg>
        <pc:spChg chg="del">
          <ac:chgData name="Laura Oathout" userId="6ff55ba14486fe89" providerId="LiveId" clId="{78A9EC8F-37F9-44C2-A16D-E8FD2492A682}" dt="2023-03-31T17:51:00.527" v="285"/>
          <ac:spMkLst>
            <pc:docMk/>
            <pc:sldMk cId="2926658241" sldId="302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0.531" v="293"/>
          <ac:spMkLst>
            <pc:docMk/>
            <pc:sldMk cId="2926658241" sldId="302"/>
            <ac:spMk id="19" creationId="{C6C954F5-D781-E1DA-390B-09573F67AB13}"/>
          </ac:spMkLst>
        </pc:spChg>
        <pc:spChg chg="del">
          <ac:chgData name="Laura Oathout" userId="6ff55ba14486fe89" providerId="LiveId" clId="{78A9EC8F-37F9-44C2-A16D-E8FD2492A682}" dt="2023-03-31T17:51:00.533" v="297"/>
          <ac:spMkLst>
            <pc:docMk/>
            <pc:sldMk cId="2926658241" sldId="302"/>
            <ac:spMk id="23" creationId="{24D819D1-DD26-A038-367B-AE78A79DFCCB}"/>
          </ac:spMkLst>
        </pc:spChg>
        <pc:spChg chg="del">
          <ac:chgData name="Laura Oathout" userId="6ff55ba14486fe89" providerId="LiveId" clId="{78A9EC8F-37F9-44C2-A16D-E8FD2492A682}" dt="2023-03-31T17:51:00.529" v="289"/>
          <ac:spMkLst>
            <pc:docMk/>
            <pc:sldMk cId="2926658241" sldId="302"/>
            <ac:spMk id="27" creationId="{465AEFCF-5868-16E2-1777-6AD6EC827A90}"/>
          </ac:spMkLst>
        </pc:spChg>
        <pc:picChg chg="del">
          <ac:chgData name="Laura Oathout" userId="6ff55ba14486fe89" providerId="LiveId" clId="{78A9EC8F-37F9-44C2-A16D-E8FD2492A682}" dt="2023-03-31T17:51:00.534" v="299"/>
          <ac:picMkLst>
            <pc:docMk/>
            <pc:sldMk cId="2926658241" sldId="302"/>
            <ac:picMk id="4" creationId="{57005ED7-FB7F-D4A1-9F0F-B984684E0183}"/>
          </ac:picMkLst>
        </pc:picChg>
        <pc:picChg chg="del">
          <ac:chgData name="Laura Oathout" userId="6ff55ba14486fe89" providerId="LiveId" clId="{78A9EC8F-37F9-44C2-A16D-E8FD2492A682}" dt="2023-03-31T17:51:00.526" v="283"/>
          <ac:picMkLst>
            <pc:docMk/>
            <pc:sldMk cId="2926658241" sldId="302"/>
            <ac:picMk id="5" creationId="{1A1B0873-EDB7-E5FA-298B-CE27A6035342}"/>
          </ac:picMkLst>
        </pc:picChg>
        <pc:picChg chg="del">
          <ac:chgData name="Laura Oathout" userId="6ff55ba14486fe89" providerId="LiveId" clId="{78A9EC8F-37F9-44C2-A16D-E8FD2492A682}" dt="2023-03-31T17:51:00.544" v="306"/>
          <ac:picMkLst>
            <pc:docMk/>
            <pc:sldMk cId="2926658241" sldId="302"/>
            <ac:picMk id="8" creationId="{FC1AF7C8-3108-0D55-A156-827BFDFF2C01}"/>
          </ac:picMkLst>
        </pc:picChg>
        <pc:picChg chg="del">
          <ac:chgData name="Laura Oathout" userId="6ff55ba14486fe89" providerId="LiveId" clId="{78A9EC8F-37F9-44C2-A16D-E8FD2492A682}" dt="2023-03-31T17:51:00.543" v="304"/>
          <ac:picMkLst>
            <pc:docMk/>
            <pc:sldMk cId="2926658241" sldId="302"/>
            <ac:picMk id="13" creationId="{6089F191-8E38-7CBA-7E44-BB7698817A68}"/>
          </ac:picMkLst>
        </pc:picChg>
        <pc:picChg chg="del">
          <ac:chgData name="Laura Oathout" userId="6ff55ba14486fe89" providerId="LiveId" clId="{78A9EC8F-37F9-44C2-A16D-E8FD2492A682}" dt="2023-03-31T17:51:00.532" v="295"/>
          <ac:picMkLst>
            <pc:docMk/>
            <pc:sldMk cId="2926658241" sldId="302"/>
            <ac:picMk id="34" creationId="{A5173291-1585-679C-74D6-64121EA05BB8}"/>
          </ac:picMkLst>
        </pc:picChg>
        <pc:picChg chg="del">
          <ac:chgData name="Laura Oathout" userId="6ff55ba14486fe89" providerId="LiveId" clId="{78A9EC8F-37F9-44C2-A16D-E8FD2492A682}" dt="2023-03-31T17:51:00.542" v="302"/>
          <ac:picMkLst>
            <pc:docMk/>
            <pc:sldMk cId="2926658241" sldId="302"/>
            <ac:picMk id="1026" creationId="{D8A920F2-D110-4BA0-4110-A2DF65319ABB}"/>
          </ac:picMkLst>
        </pc:picChg>
      </pc:sldChg>
      <pc:sldChg chg="delSp mod setBg">
        <pc:chgData name="Laura Oathout" userId="6ff55ba14486fe89" providerId="LiveId" clId="{78A9EC8F-37F9-44C2-A16D-E8FD2492A682}" dt="2023-03-31T17:51:00.617" v="334"/>
        <pc:sldMkLst>
          <pc:docMk/>
          <pc:sldMk cId="3979259079" sldId="303"/>
        </pc:sldMkLst>
        <pc:spChg chg="del">
          <ac:chgData name="Laura Oathout" userId="6ff55ba14486fe89" providerId="LiveId" clId="{78A9EC8F-37F9-44C2-A16D-E8FD2492A682}" dt="2023-03-31T17:51:00.581" v="326"/>
          <ac:spMkLst>
            <pc:docMk/>
            <pc:sldMk cId="3979259079" sldId="303"/>
            <ac:spMk id="5" creationId="{55541C05-E350-BFB2-4D39-476488DB4745}"/>
          </ac:spMkLst>
        </pc:spChg>
        <pc:spChg chg="del">
          <ac:chgData name="Laura Oathout" userId="6ff55ba14486fe89" providerId="LiveId" clId="{78A9EC8F-37F9-44C2-A16D-E8FD2492A682}" dt="2023-03-31T17:51:00.583" v="328"/>
          <ac:spMkLst>
            <pc:docMk/>
            <pc:sldMk cId="3979259079" sldId="303"/>
            <ac:spMk id="7" creationId="{1C765A2C-841C-57CC-F7F5-4DF6B07B7BAA}"/>
          </ac:spMkLst>
        </pc:spChg>
        <pc:spChg chg="del">
          <ac:chgData name="Laura Oathout" userId="6ff55ba14486fe89" providerId="LiveId" clId="{78A9EC8F-37F9-44C2-A16D-E8FD2492A682}" dt="2023-03-31T17:51:00.584" v="330"/>
          <ac:spMkLst>
            <pc:docMk/>
            <pc:sldMk cId="3979259079" sldId="303"/>
            <ac:spMk id="8" creationId="{58D961C1-080A-FD39-CC89-249BF1D7B30F}"/>
          </ac:spMkLst>
        </pc:spChg>
        <pc:spChg chg="del">
          <ac:chgData name="Laura Oathout" userId="6ff55ba14486fe89" providerId="LiveId" clId="{78A9EC8F-37F9-44C2-A16D-E8FD2492A682}" dt="2023-03-31T17:51:00.574" v="312"/>
          <ac:spMkLst>
            <pc:docMk/>
            <pc:sldMk cId="3979259079" sldId="303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0.586" v="332"/>
          <ac:spMkLst>
            <pc:docMk/>
            <pc:sldMk cId="3979259079" sldId="303"/>
            <ac:spMk id="11" creationId="{80581672-8CD7-FAB2-7983-A703EA95FB4F}"/>
          </ac:spMkLst>
        </pc:spChg>
        <pc:spChg chg="del">
          <ac:chgData name="Laura Oathout" userId="6ff55ba14486fe89" providerId="LiveId" clId="{78A9EC8F-37F9-44C2-A16D-E8FD2492A682}" dt="2023-03-31T17:51:00.576" v="316"/>
          <ac:spMkLst>
            <pc:docMk/>
            <pc:sldMk cId="3979259079" sldId="303"/>
            <ac:spMk id="23" creationId="{24D819D1-DD26-A038-367B-AE78A79DFCCB}"/>
          </ac:spMkLst>
        </pc:spChg>
        <pc:picChg chg="del">
          <ac:chgData name="Laura Oathout" userId="6ff55ba14486fe89" providerId="LiveId" clId="{78A9EC8F-37F9-44C2-A16D-E8FD2492A682}" dt="2023-03-31T17:51:00.574" v="310"/>
          <ac:picMkLst>
            <pc:docMk/>
            <pc:sldMk cId="3979259079" sldId="303"/>
            <ac:picMk id="4" creationId="{675C5343-19CB-5163-A2A9-8838826EC685}"/>
          </ac:picMkLst>
        </pc:picChg>
        <pc:picChg chg="del">
          <ac:chgData name="Laura Oathout" userId="6ff55ba14486fe89" providerId="LiveId" clId="{78A9EC8F-37F9-44C2-A16D-E8FD2492A682}" dt="2023-03-31T17:51:00.579" v="322"/>
          <ac:picMkLst>
            <pc:docMk/>
            <pc:sldMk cId="3979259079" sldId="303"/>
            <ac:picMk id="6" creationId="{93A5CAAA-DE28-FBA7-30C5-3E1AD3948D12}"/>
          </ac:picMkLst>
        </pc:picChg>
        <pc:picChg chg="del">
          <ac:chgData name="Laura Oathout" userId="6ff55ba14486fe89" providerId="LiveId" clId="{78A9EC8F-37F9-44C2-A16D-E8FD2492A682}" dt="2023-03-31T17:51:00.578" v="320"/>
          <ac:picMkLst>
            <pc:docMk/>
            <pc:sldMk cId="3979259079" sldId="303"/>
            <ac:picMk id="15" creationId="{112AF8C1-C63F-5533-7958-FB9A017C5C20}"/>
          </ac:picMkLst>
        </pc:picChg>
        <pc:picChg chg="del">
          <ac:chgData name="Laura Oathout" userId="6ff55ba14486fe89" providerId="LiveId" clId="{78A9EC8F-37F9-44C2-A16D-E8FD2492A682}" dt="2023-03-31T17:51:00.578" v="318"/>
          <ac:picMkLst>
            <pc:docMk/>
            <pc:sldMk cId="3979259079" sldId="303"/>
            <ac:picMk id="20" creationId="{7C5E501E-38A0-CD40-D7E1-3B4AEE89B9AB}"/>
          </ac:picMkLst>
        </pc:picChg>
        <pc:picChg chg="del">
          <ac:chgData name="Laura Oathout" userId="6ff55ba14486fe89" providerId="LiveId" clId="{78A9EC8F-37F9-44C2-A16D-E8FD2492A682}" dt="2023-03-31T17:51:00.581" v="324"/>
          <ac:picMkLst>
            <pc:docMk/>
            <pc:sldMk cId="3979259079" sldId="303"/>
            <ac:picMk id="22" creationId="{89D63767-D1FD-9E89-20BE-3FB26D672CFC}"/>
          </ac:picMkLst>
        </pc:picChg>
        <pc:picChg chg="del">
          <ac:chgData name="Laura Oathout" userId="6ff55ba14486fe89" providerId="LiveId" clId="{78A9EC8F-37F9-44C2-A16D-E8FD2492A682}" dt="2023-03-31T17:51:00.575" v="314"/>
          <ac:picMkLst>
            <pc:docMk/>
            <pc:sldMk cId="3979259079" sldId="303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78A9EC8F-37F9-44C2-A16D-E8FD2492A682}" dt="2023-03-31T17:51:00.667" v="360"/>
        <pc:sldMkLst>
          <pc:docMk/>
          <pc:sldMk cId="3741585588" sldId="304"/>
        </pc:sldMkLst>
        <pc:spChg chg="del">
          <ac:chgData name="Laura Oathout" userId="6ff55ba14486fe89" providerId="LiveId" clId="{78A9EC8F-37F9-44C2-A16D-E8FD2492A682}" dt="2023-03-31T17:51:00.629" v="352"/>
          <ac:spMkLst>
            <pc:docMk/>
            <pc:sldMk cId="3741585588" sldId="304"/>
            <ac:spMk id="4" creationId="{91170131-BE4F-B118-C7C2-DD0048B150AB}"/>
          </ac:spMkLst>
        </pc:spChg>
        <pc:spChg chg="del">
          <ac:chgData name="Laura Oathout" userId="6ff55ba14486fe89" providerId="LiveId" clId="{78A9EC8F-37F9-44C2-A16D-E8FD2492A682}" dt="2023-03-31T17:51:00.631" v="354"/>
          <ac:spMkLst>
            <pc:docMk/>
            <pc:sldMk cId="3741585588" sldId="304"/>
            <ac:spMk id="6" creationId="{7DEB804F-F316-C569-8D61-4CAA50DDEE28}"/>
          </ac:spMkLst>
        </pc:spChg>
        <pc:spChg chg="del">
          <ac:chgData name="Laura Oathout" userId="6ff55ba14486fe89" providerId="LiveId" clId="{78A9EC8F-37F9-44C2-A16D-E8FD2492A682}" dt="2023-03-31T17:51:00.632" v="356"/>
          <ac:spMkLst>
            <pc:docMk/>
            <pc:sldMk cId="3741585588" sldId="304"/>
            <ac:spMk id="7" creationId="{25431E83-72D2-C985-0E13-0C104F3C29E1}"/>
          </ac:spMkLst>
        </pc:spChg>
        <pc:spChg chg="del">
          <ac:chgData name="Laura Oathout" userId="6ff55ba14486fe89" providerId="LiveId" clId="{78A9EC8F-37F9-44C2-A16D-E8FD2492A682}" dt="2023-03-31T17:51:00.634" v="358"/>
          <ac:spMkLst>
            <pc:docMk/>
            <pc:sldMk cId="3741585588" sldId="304"/>
            <ac:spMk id="8" creationId="{013C3768-1709-D8D6-2618-705DD382E455}"/>
          </ac:spMkLst>
        </pc:spChg>
        <pc:spChg chg="del">
          <ac:chgData name="Laura Oathout" userId="6ff55ba14486fe89" providerId="LiveId" clId="{78A9EC8F-37F9-44C2-A16D-E8FD2492A682}" dt="2023-03-31T17:51:00.620" v="338"/>
          <ac:spMkLst>
            <pc:docMk/>
            <pc:sldMk cId="3741585588" sldId="304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0.622" v="342"/>
          <ac:spMkLst>
            <pc:docMk/>
            <pc:sldMk cId="3741585588" sldId="304"/>
            <ac:spMk id="23" creationId="{24D819D1-DD26-A038-367B-AE78A79DFCCB}"/>
          </ac:spMkLst>
        </pc:spChg>
        <pc:picChg chg="del">
          <ac:chgData name="Laura Oathout" userId="6ff55ba14486fe89" providerId="LiveId" clId="{78A9EC8F-37F9-44C2-A16D-E8FD2492A682}" dt="2023-03-31T17:51:00.623" v="346"/>
          <ac:picMkLst>
            <pc:docMk/>
            <pc:sldMk cId="3741585588" sldId="304"/>
            <ac:picMk id="5" creationId="{1A645F05-9149-D9BF-56E9-5C48DBFC288E}"/>
          </ac:picMkLst>
        </pc:picChg>
        <pc:picChg chg="del">
          <ac:chgData name="Laura Oathout" userId="6ff55ba14486fe89" providerId="LiveId" clId="{78A9EC8F-37F9-44C2-A16D-E8FD2492A682}" dt="2023-03-31T17:51:00.623" v="344"/>
          <ac:picMkLst>
            <pc:docMk/>
            <pc:sldMk cId="3741585588" sldId="304"/>
            <ac:picMk id="11" creationId="{11DBF2FA-28BE-3BFA-BEE4-234C715396FC}"/>
          </ac:picMkLst>
        </pc:picChg>
        <pc:picChg chg="del">
          <ac:chgData name="Laura Oathout" userId="6ff55ba14486fe89" providerId="LiveId" clId="{78A9EC8F-37F9-44C2-A16D-E8FD2492A682}" dt="2023-03-31T17:51:00.618" v="336"/>
          <ac:picMkLst>
            <pc:docMk/>
            <pc:sldMk cId="3741585588" sldId="304"/>
            <ac:picMk id="12" creationId="{E0E5868F-FE75-BA6C-A026-3E5D0B3B4D7E}"/>
          </ac:picMkLst>
        </pc:picChg>
        <pc:picChg chg="del">
          <ac:chgData name="Laura Oathout" userId="6ff55ba14486fe89" providerId="LiveId" clId="{78A9EC8F-37F9-44C2-A16D-E8FD2492A682}" dt="2023-03-31T17:51:00.627" v="350"/>
          <ac:picMkLst>
            <pc:docMk/>
            <pc:sldMk cId="3741585588" sldId="304"/>
            <ac:picMk id="13" creationId="{FE546406-623E-7646-F164-F3BFA5AEA9A0}"/>
          </ac:picMkLst>
        </pc:picChg>
        <pc:picChg chg="del">
          <ac:chgData name="Laura Oathout" userId="6ff55ba14486fe89" providerId="LiveId" clId="{78A9EC8F-37F9-44C2-A16D-E8FD2492A682}" dt="2023-03-31T17:51:00.624" v="348"/>
          <ac:picMkLst>
            <pc:docMk/>
            <pc:sldMk cId="3741585588" sldId="304"/>
            <ac:picMk id="16" creationId="{30FDB400-7743-70B1-9DDF-2ACE5CA7D200}"/>
          </ac:picMkLst>
        </pc:picChg>
        <pc:picChg chg="del">
          <ac:chgData name="Laura Oathout" userId="6ff55ba14486fe89" providerId="LiveId" clId="{78A9EC8F-37F9-44C2-A16D-E8FD2492A682}" dt="2023-03-31T17:51:00.620" v="340"/>
          <ac:picMkLst>
            <pc:docMk/>
            <pc:sldMk cId="3741585588" sldId="304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78A9EC8F-37F9-44C2-A16D-E8FD2492A682}" dt="2023-03-31T17:51:00.734" v="411"/>
        <pc:sldMkLst>
          <pc:docMk/>
          <pc:sldMk cId="2660110985" sldId="305"/>
        </pc:sldMkLst>
        <pc:spChg chg="del">
          <ac:chgData name="Laura Oathout" userId="6ff55ba14486fe89" providerId="LiveId" clId="{78A9EC8F-37F9-44C2-A16D-E8FD2492A682}" dt="2023-03-31T17:51:00.693" v="391"/>
          <ac:spMkLst>
            <pc:docMk/>
            <pc:sldMk cId="2660110985" sldId="305"/>
            <ac:spMk id="6" creationId="{1B652C2D-F873-9D7E-0A46-2FC9D39D29E8}"/>
          </ac:spMkLst>
        </pc:spChg>
        <pc:spChg chg="del">
          <ac:chgData name="Laura Oathout" userId="6ff55ba14486fe89" providerId="LiveId" clId="{78A9EC8F-37F9-44C2-A16D-E8FD2492A682}" dt="2023-03-31T17:51:00.695" v="393"/>
          <ac:spMkLst>
            <pc:docMk/>
            <pc:sldMk cId="2660110985" sldId="305"/>
            <ac:spMk id="7" creationId="{E1D496DC-865F-DFA1-1C5B-BEA0A437540B}"/>
          </ac:spMkLst>
        </pc:spChg>
        <pc:spChg chg="del">
          <ac:chgData name="Laura Oathout" userId="6ff55ba14486fe89" providerId="LiveId" clId="{78A9EC8F-37F9-44C2-A16D-E8FD2492A682}" dt="2023-03-31T17:51:00.673" v="364"/>
          <ac:spMkLst>
            <pc:docMk/>
            <pc:sldMk cId="2660110985" sldId="305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0.697" v="395"/>
          <ac:spMkLst>
            <pc:docMk/>
            <pc:sldMk cId="2660110985" sldId="305"/>
            <ac:spMk id="12" creationId="{E335AC53-0EB2-69B3-0EDF-DC84C0DF7E00}"/>
          </ac:spMkLst>
        </pc:spChg>
        <pc:spChg chg="del">
          <ac:chgData name="Laura Oathout" userId="6ff55ba14486fe89" providerId="LiveId" clId="{78A9EC8F-37F9-44C2-A16D-E8FD2492A682}" dt="2023-03-31T17:51:00.685" v="378"/>
          <ac:spMkLst>
            <pc:docMk/>
            <pc:sldMk cId="2660110985" sldId="305"/>
            <ac:spMk id="13" creationId="{99AC21A5-4100-030F-5893-C3B4B6FB4BD9}"/>
          </ac:spMkLst>
        </pc:spChg>
        <pc:spChg chg="del">
          <ac:chgData name="Laura Oathout" userId="6ff55ba14486fe89" providerId="LiveId" clId="{78A9EC8F-37F9-44C2-A16D-E8FD2492A682}" dt="2023-03-31T17:51:00.676" v="368"/>
          <ac:spMkLst>
            <pc:docMk/>
            <pc:sldMk cId="2660110985" sldId="305"/>
            <ac:spMk id="15" creationId="{FB4D0236-53DA-F3EA-E095-5552B490FE8B}"/>
          </ac:spMkLst>
        </pc:spChg>
        <pc:spChg chg="del">
          <ac:chgData name="Laura Oathout" userId="6ff55ba14486fe89" providerId="LiveId" clId="{78A9EC8F-37F9-44C2-A16D-E8FD2492A682}" dt="2023-03-31T17:51:00.680" v="372"/>
          <ac:spMkLst>
            <pc:docMk/>
            <pc:sldMk cId="2660110985" sldId="305"/>
            <ac:spMk id="16" creationId="{6659BD66-7568-4F9B-5356-7B577255270E}"/>
          </ac:spMkLst>
        </pc:spChg>
        <pc:spChg chg="del">
          <ac:chgData name="Laura Oathout" userId="6ff55ba14486fe89" providerId="LiveId" clId="{78A9EC8F-37F9-44C2-A16D-E8FD2492A682}" dt="2023-03-31T17:51:00.687" v="380"/>
          <ac:spMkLst>
            <pc:docMk/>
            <pc:sldMk cId="2660110985" sldId="305"/>
            <ac:spMk id="19" creationId="{447C0F63-C502-4620-BE7E-7CA2B66B09DB}"/>
          </ac:spMkLst>
        </pc:spChg>
        <pc:spChg chg="del">
          <ac:chgData name="Laura Oathout" userId="6ff55ba14486fe89" providerId="LiveId" clId="{78A9EC8F-37F9-44C2-A16D-E8FD2492A682}" dt="2023-03-31T17:51:00.688" v="382"/>
          <ac:spMkLst>
            <pc:docMk/>
            <pc:sldMk cId="2660110985" sldId="305"/>
            <ac:spMk id="21" creationId="{2DAEF877-7D81-F8B2-5F20-53BBC157EEC8}"/>
          </ac:spMkLst>
        </pc:spChg>
        <pc:spChg chg="del">
          <ac:chgData name="Laura Oathout" userId="6ff55ba14486fe89" providerId="LiveId" clId="{78A9EC8F-37F9-44C2-A16D-E8FD2492A682}" dt="2023-03-31T17:51:00.683" v="374"/>
          <ac:spMkLst>
            <pc:docMk/>
            <pc:sldMk cId="2660110985" sldId="305"/>
            <ac:spMk id="22" creationId="{2BB8F0A7-5D2A-D683-9B64-394C4E520B99}"/>
          </ac:spMkLst>
        </pc:spChg>
        <pc:spChg chg="del">
          <ac:chgData name="Laura Oathout" userId="6ff55ba14486fe89" providerId="LiveId" clId="{78A9EC8F-37F9-44C2-A16D-E8FD2492A682}" dt="2023-03-31T17:51:00.689" v="384"/>
          <ac:spMkLst>
            <pc:docMk/>
            <pc:sldMk cId="2660110985" sldId="305"/>
            <ac:spMk id="23" creationId="{F091CDE6-CC37-6DE7-A048-438C2D57C523}"/>
          </ac:spMkLst>
        </pc:spChg>
        <pc:spChg chg="del">
          <ac:chgData name="Laura Oathout" userId="6ff55ba14486fe89" providerId="LiveId" clId="{78A9EC8F-37F9-44C2-A16D-E8FD2492A682}" dt="2023-03-31T17:51:00.698" v="397"/>
          <ac:spMkLst>
            <pc:docMk/>
            <pc:sldMk cId="2660110985" sldId="305"/>
            <ac:spMk id="24" creationId="{555C9C64-3C8B-FABB-4764-3EE1692ADFAB}"/>
          </ac:spMkLst>
        </pc:spChg>
        <pc:spChg chg="del">
          <ac:chgData name="Laura Oathout" userId="6ff55ba14486fe89" providerId="LiveId" clId="{78A9EC8F-37F9-44C2-A16D-E8FD2492A682}" dt="2023-03-31T17:51:00.690" v="386"/>
          <ac:spMkLst>
            <pc:docMk/>
            <pc:sldMk cId="2660110985" sldId="305"/>
            <ac:spMk id="26" creationId="{85519556-2A9C-456C-C2FA-67069688E387}"/>
          </ac:spMkLst>
        </pc:spChg>
        <pc:spChg chg="del">
          <ac:chgData name="Laura Oathout" userId="6ff55ba14486fe89" providerId="LiveId" clId="{78A9EC8F-37F9-44C2-A16D-E8FD2492A682}" dt="2023-03-31T17:51:00.702" v="403"/>
          <ac:spMkLst>
            <pc:docMk/>
            <pc:sldMk cId="2660110985" sldId="305"/>
            <ac:spMk id="38" creationId="{148D7440-E7B3-0410-F4D4-98D5542FC161}"/>
          </ac:spMkLst>
        </pc:spChg>
        <pc:grpChg chg="del">
          <ac:chgData name="Laura Oathout" userId="6ff55ba14486fe89" providerId="LiveId" clId="{78A9EC8F-37F9-44C2-A16D-E8FD2492A682}" dt="2023-03-31T17:51:00.707" v="409"/>
          <ac:grpSpMkLst>
            <pc:docMk/>
            <pc:sldMk cId="2660110985" sldId="305"/>
            <ac:grpSpMk id="17" creationId="{98412C74-6261-4197-E522-DDC00E6CD9D5}"/>
          </ac:grpSpMkLst>
        </pc:grpChg>
        <pc:picChg chg="del">
          <ac:chgData name="Laura Oathout" userId="6ff55ba14486fe89" providerId="LiveId" clId="{78A9EC8F-37F9-44C2-A16D-E8FD2492A682}" dt="2023-03-31T17:51:00.677" v="370"/>
          <ac:picMkLst>
            <pc:docMk/>
            <pc:sldMk cId="2660110985" sldId="305"/>
            <ac:picMk id="31" creationId="{BDF813E1-4564-77FB-2D5F-C35B65637BD6}"/>
          </ac:picMkLst>
        </pc:picChg>
        <pc:picChg chg="del">
          <ac:chgData name="Laura Oathout" userId="6ff55ba14486fe89" providerId="LiveId" clId="{78A9EC8F-37F9-44C2-A16D-E8FD2492A682}" dt="2023-03-31T17:51:00.684" v="376"/>
          <ac:picMkLst>
            <pc:docMk/>
            <pc:sldMk cId="2660110985" sldId="305"/>
            <ac:picMk id="32" creationId="{0590FD07-B19C-45DF-5220-3DD00486ABE1}"/>
          </ac:picMkLst>
        </pc:picChg>
        <pc:picChg chg="del">
          <ac:chgData name="Laura Oathout" userId="6ff55ba14486fe89" providerId="LiveId" clId="{78A9EC8F-37F9-44C2-A16D-E8FD2492A682}" dt="2023-03-31T17:51:00.675" v="366"/>
          <ac:picMkLst>
            <pc:docMk/>
            <pc:sldMk cId="2660110985" sldId="305"/>
            <ac:picMk id="34" creationId="{A5173291-1585-679C-74D6-64121EA05BB8}"/>
          </ac:picMkLst>
        </pc:picChg>
        <pc:picChg chg="del">
          <ac:chgData name="Laura Oathout" userId="6ff55ba14486fe89" providerId="LiveId" clId="{78A9EC8F-37F9-44C2-A16D-E8FD2492A682}" dt="2023-03-31T17:51:00.692" v="389"/>
          <ac:picMkLst>
            <pc:docMk/>
            <pc:sldMk cId="2660110985" sldId="305"/>
            <ac:picMk id="35" creationId="{5101C3B5-9E73-2101-848A-71D96F1E91B3}"/>
          </ac:picMkLst>
        </pc:picChg>
        <pc:picChg chg="del">
          <ac:chgData name="Laura Oathout" userId="6ff55ba14486fe89" providerId="LiveId" clId="{78A9EC8F-37F9-44C2-A16D-E8FD2492A682}" dt="2023-03-31T17:51:00.670" v="362"/>
          <ac:picMkLst>
            <pc:docMk/>
            <pc:sldMk cId="2660110985" sldId="305"/>
            <ac:picMk id="39" creationId="{0450E12C-590C-5211-E8EA-A00CFE1ECC16}"/>
          </ac:picMkLst>
        </pc:picChg>
        <pc:picChg chg="del">
          <ac:chgData name="Laura Oathout" userId="6ff55ba14486fe89" providerId="LiveId" clId="{78A9EC8F-37F9-44C2-A16D-E8FD2492A682}" dt="2023-03-31T17:51:00.691" v="387"/>
          <ac:picMkLst>
            <pc:docMk/>
            <pc:sldMk cId="2660110985" sldId="305"/>
            <ac:picMk id="3074" creationId="{057B014A-AE0F-F13C-3A40-EBBD5DE36F47}"/>
          </ac:picMkLst>
        </pc:picChg>
        <pc:cxnChg chg="del">
          <ac:chgData name="Laura Oathout" userId="6ff55ba14486fe89" providerId="LiveId" clId="{78A9EC8F-37F9-44C2-A16D-E8FD2492A682}" dt="2023-03-31T17:51:00.699" v="399"/>
          <ac:cxnSpMkLst>
            <pc:docMk/>
            <pc:sldMk cId="2660110985" sldId="305"/>
            <ac:cxnSpMk id="25" creationId="{623F9142-C01D-BAC7-F0DE-0E3B51FF93C2}"/>
          </ac:cxnSpMkLst>
        </pc:cxnChg>
        <pc:cxnChg chg="del">
          <ac:chgData name="Laura Oathout" userId="6ff55ba14486fe89" providerId="LiveId" clId="{78A9EC8F-37F9-44C2-A16D-E8FD2492A682}" dt="2023-03-31T17:51:00.701" v="401"/>
          <ac:cxnSpMkLst>
            <pc:docMk/>
            <pc:sldMk cId="2660110985" sldId="305"/>
            <ac:cxnSpMk id="27" creationId="{78E20D18-EEAC-2513-E4DA-F54DA20EA727}"/>
          </ac:cxnSpMkLst>
        </pc:cxnChg>
        <pc:cxnChg chg="del">
          <ac:chgData name="Laura Oathout" userId="6ff55ba14486fe89" providerId="LiveId" clId="{78A9EC8F-37F9-44C2-A16D-E8FD2492A682}" dt="2023-03-31T17:51:00.703" v="405"/>
          <ac:cxnSpMkLst>
            <pc:docMk/>
            <pc:sldMk cId="2660110985" sldId="305"/>
            <ac:cxnSpMk id="40" creationId="{D9AA3811-099D-964A-9E39-B0907E70E3C4}"/>
          </ac:cxnSpMkLst>
        </pc:cxnChg>
        <pc:cxnChg chg="del">
          <ac:chgData name="Laura Oathout" userId="6ff55ba14486fe89" providerId="LiveId" clId="{78A9EC8F-37F9-44C2-A16D-E8FD2492A682}" dt="2023-03-31T17:51:00.704" v="407"/>
          <ac:cxnSpMkLst>
            <pc:docMk/>
            <pc:sldMk cId="2660110985" sldId="305"/>
            <ac:cxnSpMk id="41" creationId="{9401E2F9-95EA-84AA-B451-48B97DC6CC0D}"/>
          </ac:cxnSpMkLst>
        </pc:cxnChg>
      </pc:sldChg>
      <pc:sldChg chg="delSp mod setBg">
        <pc:chgData name="Laura Oathout" userId="6ff55ba14486fe89" providerId="LiveId" clId="{78A9EC8F-37F9-44C2-A16D-E8FD2492A682}" dt="2023-03-31T17:51:00.854" v="513"/>
        <pc:sldMkLst>
          <pc:docMk/>
          <pc:sldMk cId="2645719415" sldId="306"/>
        </pc:sldMkLst>
        <pc:spChg chg="del">
          <ac:chgData name="Laura Oathout" userId="6ff55ba14486fe89" providerId="LiveId" clId="{78A9EC8F-37F9-44C2-A16D-E8FD2492A682}" dt="2023-03-31T17:51:00.808" v="481"/>
          <ac:spMkLst>
            <pc:docMk/>
            <pc:sldMk cId="2645719415" sldId="306"/>
            <ac:spMk id="6" creationId="{777D9190-DB3C-89E6-2A20-0E10941239CB}"/>
          </ac:spMkLst>
        </pc:spChg>
        <pc:spChg chg="del">
          <ac:chgData name="Laura Oathout" userId="6ff55ba14486fe89" providerId="LiveId" clId="{78A9EC8F-37F9-44C2-A16D-E8FD2492A682}" dt="2023-03-31T17:51:00.797" v="461"/>
          <ac:spMkLst>
            <pc:docMk/>
            <pc:sldMk cId="2645719415" sldId="306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0.809" v="483"/>
          <ac:spMkLst>
            <pc:docMk/>
            <pc:sldMk cId="2645719415" sldId="306"/>
            <ac:spMk id="12" creationId="{1420958D-F38D-EF6F-A530-BCF0A744A0D0}"/>
          </ac:spMkLst>
        </pc:spChg>
        <pc:spChg chg="del">
          <ac:chgData name="Laura Oathout" userId="6ff55ba14486fe89" providerId="LiveId" clId="{78A9EC8F-37F9-44C2-A16D-E8FD2492A682}" dt="2023-03-31T17:51:00.803" v="471"/>
          <ac:spMkLst>
            <pc:docMk/>
            <pc:sldMk cId="2645719415" sldId="306"/>
            <ac:spMk id="13" creationId="{99AC21A5-4100-030F-5893-C3B4B6FB4BD9}"/>
          </ac:spMkLst>
        </pc:spChg>
        <pc:spChg chg="del">
          <ac:chgData name="Laura Oathout" userId="6ff55ba14486fe89" providerId="LiveId" clId="{78A9EC8F-37F9-44C2-A16D-E8FD2492A682}" dt="2023-03-31T17:51:00.799" v="465"/>
          <ac:spMkLst>
            <pc:docMk/>
            <pc:sldMk cId="2645719415" sldId="306"/>
            <ac:spMk id="15" creationId="{FB4D0236-53DA-F3EA-E095-5552B490FE8B}"/>
          </ac:spMkLst>
        </pc:spChg>
        <pc:spChg chg="del">
          <ac:chgData name="Laura Oathout" userId="6ff55ba14486fe89" providerId="LiveId" clId="{78A9EC8F-37F9-44C2-A16D-E8FD2492A682}" dt="2023-03-31T17:51:00.800" v="467"/>
          <ac:spMkLst>
            <pc:docMk/>
            <pc:sldMk cId="2645719415" sldId="306"/>
            <ac:spMk id="16" creationId="{6659BD66-7568-4F9B-5356-7B577255270E}"/>
          </ac:spMkLst>
        </pc:spChg>
        <pc:spChg chg="del">
          <ac:chgData name="Laura Oathout" userId="6ff55ba14486fe89" providerId="LiveId" clId="{78A9EC8F-37F9-44C2-A16D-E8FD2492A682}" dt="2023-03-31T17:51:00.804" v="473"/>
          <ac:spMkLst>
            <pc:docMk/>
            <pc:sldMk cId="2645719415" sldId="306"/>
            <ac:spMk id="19" creationId="{447C0F63-C502-4620-BE7E-7CA2B66B09DB}"/>
          </ac:spMkLst>
        </pc:spChg>
        <pc:spChg chg="del">
          <ac:chgData name="Laura Oathout" userId="6ff55ba14486fe89" providerId="LiveId" clId="{78A9EC8F-37F9-44C2-A16D-E8FD2492A682}" dt="2023-03-31T17:51:00.805" v="475"/>
          <ac:spMkLst>
            <pc:docMk/>
            <pc:sldMk cId="2645719415" sldId="306"/>
            <ac:spMk id="21" creationId="{2DAEF877-7D81-F8B2-5F20-53BBC157EEC8}"/>
          </ac:spMkLst>
        </pc:spChg>
        <pc:spChg chg="del">
          <ac:chgData name="Laura Oathout" userId="6ff55ba14486fe89" providerId="LiveId" clId="{78A9EC8F-37F9-44C2-A16D-E8FD2492A682}" dt="2023-03-31T17:51:00.802" v="469"/>
          <ac:spMkLst>
            <pc:docMk/>
            <pc:sldMk cId="2645719415" sldId="306"/>
            <ac:spMk id="22" creationId="{2BB8F0A7-5D2A-D683-9B64-394C4E520B99}"/>
          </ac:spMkLst>
        </pc:spChg>
        <pc:spChg chg="del">
          <ac:chgData name="Laura Oathout" userId="6ff55ba14486fe89" providerId="LiveId" clId="{78A9EC8F-37F9-44C2-A16D-E8FD2492A682}" dt="2023-03-31T17:51:00.806" v="477"/>
          <ac:spMkLst>
            <pc:docMk/>
            <pc:sldMk cId="2645719415" sldId="306"/>
            <ac:spMk id="23" creationId="{F091CDE6-CC37-6DE7-A048-438C2D57C523}"/>
          </ac:spMkLst>
        </pc:spChg>
        <pc:spChg chg="del">
          <ac:chgData name="Laura Oathout" userId="6ff55ba14486fe89" providerId="LiveId" clId="{78A9EC8F-37F9-44C2-A16D-E8FD2492A682}" dt="2023-03-31T17:51:00.810" v="485"/>
          <ac:spMkLst>
            <pc:docMk/>
            <pc:sldMk cId="2645719415" sldId="306"/>
            <ac:spMk id="25" creationId="{9DDEBA2B-D507-0863-A872-BEF17E7464AB}"/>
          </ac:spMkLst>
        </pc:spChg>
        <pc:spChg chg="del">
          <ac:chgData name="Laura Oathout" userId="6ff55ba14486fe89" providerId="LiveId" clId="{78A9EC8F-37F9-44C2-A16D-E8FD2492A682}" dt="2023-03-31T17:51:00.807" v="479"/>
          <ac:spMkLst>
            <pc:docMk/>
            <pc:sldMk cId="2645719415" sldId="306"/>
            <ac:spMk id="26" creationId="{85519556-2A9C-456C-C2FA-67069688E387}"/>
          </ac:spMkLst>
        </pc:spChg>
        <pc:spChg chg="del">
          <ac:chgData name="Laura Oathout" userId="6ff55ba14486fe89" providerId="LiveId" clId="{78A9EC8F-37F9-44C2-A16D-E8FD2492A682}" dt="2023-03-31T17:51:00.811" v="487"/>
          <ac:spMkLst>
            <pc:docMk/>
            <pc:sldMk cId="2645719415" sldId="306"/>
            <ac:spMk id="28" creationId="{95B58447-EAA3-5BB7-B3CC-D3E582681E38}"/>
          </ac:spMkLst>
        </pc:spChg>
        <pc:spChg chg="del">
          <ac:chgData name="Laura Oathout" userId="6ff55ba14486fe89" providerId="LiveId" clId="{78A9EC8F-37F9-44C2-A16D-E8FD2492A682}" dt="2023-03-31T17:51:00.812" v="489"/>
          <ac:spMkLst>
            <pc:docMk/>
            <pc:sldMk cId="2645719415" sldId="306"/>
            <ac:spMk id="29" creationId="{ED9425D0-5CBA-661C-1C45-3B7BFF3FF77E}"/>
          </ac:spMkLst>
        </pc:spChg>
        <pc:grpChg chg="del">
          <ac:chgData name="Laura Oathout" userId="6ff55ba14486fe89" providerId="LiveId" clId="{78A9EC8F-37F9-44C2-A16D-E8FD2492A682}" dt="2023-03-31T17:51:00.818" v="499"/>
          <ac:grpSpMkLst>
            <pc:docMk/>
            <pc:sldMk cId="2645719415" sldId="306"/>
            <ac:grpSpMk id="17" creationId="{98412C74-6261-4197-E522-DDC00E6CD9D5}"/>
          </ac:grpSpMkLst>
        </pc:grpChg>
        <pc:picChg chg="del">
          <ac:chgData name="Laura Oathout" userId="6ff55ba14486fe89" providerId="LiveId" clId="{78A9EC8F-37F9-44C2-A16D-E8FD2492A682}" dt="2023-03-31T17:51:00.822" v="507"/>
          <ac:picMkLst>
            <pc:docMk/>
            <pc:sldMk cId="2645719415" sldId="306"/>
            <ac:picMk id="7" creationId="{8527A8A6-99FD-0045-0C06-9B20189108CE}"/>
          </ac:picMkLst>
        </pc:picChg>
        <pc:picChg chg="del">
          <ac:chgData name="Laura Oathout" userId="6ff55ba14486fe89" providerId="LiveId" clId="{78A9EC8F-37F9-44C2-A16D-E8FD2492A682}" dt="2023-03-31T17:51:00.823" v="509"/>
          <ac:picMkLst>
            <pc:docMk/>
            <pc:sldMk cId="2645719415" sldId="306"/>
            <ac:picMk id="24" creationId="{3EBBAE6D-7A2C-6FCD-09C3-982F8225A0AD}"/>
          </ac:picMkLst>
        </pc:picChg>
        <pc:picChg chg="del">
          <ac:chgData name="Laura Oathout" userId="6ff55ba14486fe89" providerId="LiveId" clId="{78A9EC8F-37F9-44C2-A16D-E8FD2492A682}" dt="2023-03-31T17:51:00.823" v="511"/>
          <ac:picMkLst>
            <pc:docMk/>
            <pc:sldMk cId="2645719415" sldId="306"/>
            <ac:picMk id="27" creationId="{7B76B05F-A09B-7760-0435-91159906D0C5}"/>
          </ac:picMkLst>
        </pc:picChg>
        <pc:picChg chg="del">
          <ac:chgData name="Laura Oathout" userId="6ff55ba14486fe89" providerId="LiveId" clId="{78A9EC8F-37F9-44C2-A16D-E8FD2492A682}" dt="2023-03-31T17:51:00.819" v="501"/>
          <ac:picMkLst>
            <pc:docMk/>
            <pc:sldMk cId="2645719415" sldId="306"/>
            <ac:picMk id="31" creationId="{A95B0623-B510-ED93-2FF7-C5C744B72453}"/>
          </ac:picMkLst>
        </pc:picChg>
        <pc:picChg chg="del">
          <ac:chgData name="Laura Oathout" userId="6ff55ba14486fe89" providerId="LiveId" clId="{78A9EC8F-37F9-44C2-A16D-E8FD2492A682}" dt="2023-03-31T17:51:00.820" v="503"/>
          <ac:picMkLst>
            <pc:docMk/>
            <pc:sldMk cId="2645719415" sldId="306"/>
            <ac:picMk id="33" creationId="{4897F3ED-D1D0-DBB5-5A39-B4DBAA02D3CC}"/>
          </ac:picMkLst>
        </pc:picChg>
        <pc:picChg chg="del">
          <ac:chgData name="Laura Oathout" userId="6ff55ba14486fe89" providerId="LiveId" clId="{78A9EC8F-37F9-44C2-A16D-E8FD2492A682}" dt="2023-03-31T17:51:00.798" v="463"/>
          <ac:picMkLst>
            <pc:docMk/>
            <pc:sldMk cId="2645719415" sldId="306"/>
            <ac:picMk id="34" creationId="{A5173291-1585-679C-74D6-64121EA05BB8}"/>
          </ac:picMkLst>
        </pc:picChg>
        <pc:picChg chg="del">
          <ac:chgData name="Laura Oathout" userId="6ff55ba14486fe89" providerId="LiveId" clId="{78A9EC8F-37F9-44C2-A16D-E8FD2492A682}" dt="2023-03-31T17:51:00.794" v="459"/>
          <ac:picMkLst>
            <pc:docMk/>
            <pc:sldMk cId="2645719415" sldId="306"/>
            <ac:picMk id="35" creationId="{320C9372-D963-CF07-67F7-A12E8D8471E9}"/>
          </ac:picMkLst>
        </pc:picChg>
        <pc:picChg chg="del">
          <ac:chgData name="Laura Oathout" userId="6ff55ba14486fe89" providerId="LiveId" clId="{78A9EC8F-37F9-44C2-A16D-E8FD2492A682}" dt="2023-03-31T17:51:00.821" v="505"/>
          <ac:picMkLst>
            <pc:docMk/>
            <pc:sldMk cId="2645719415" sldId="306"/>
            <ac:picMk id="36" creationId="{4726FB5D-1262-CA3D-3B05-8F40C0046F69}"/>
          </ac:picMkLst>
        </pc:picChg>
        <pc:cxnChg chg="del">
          <ac:chgData name="Laura Oathout" userId="6ff55ba14486fe89" providerId="LiveId" clId="{78A9EC8F-37F9-44C2-A16D-E8FD2492A682}" dt="2023-03-31T17:51:00.813" v="491"/>
          <ac:cxnSpMkLst>
            <pc:docMk/>
            <pc:sldMk cId="2645719415" sldId="306"/>
            <ac:cxnSpMk id="30" creationId="{464D621A-C90F-5063-2A40-27EBAA356CC7}"/>
          </ac:cxnSpMkLst>
        </pc:cxnChg>
        <pc:cxnChg chg="del">
          <ac:chgData name="Laura Oathout" userId="6ff55ba14486fe89" providerId="LiveId" clId="{78A9EC8F-37F9-44C2-A16D-E8FD2492A682}" dt="2023-03-31T17:51:00.814" v="493"/>
          <ac:cxnSpMkLst>
            <pc:docMk/>
            <pc:sldMk cId="2645719415" sldId="306"/>
            <ac:cxnSpMk id="32" creationId="{B9CF9FAB-EA59-C6AF-DEEE-D04EB0BE1FDD}"/>
          </ac:cxnSpMkLst>
        </pc:cxnChg>
        <pc:cxnChg chg="del">
          <ac:chgData name="Laura Oathout" userId="6ff55ba14486fe89" providerId="LiveId" clId="{78A9EC8F-37F9-44C2-A16D-E8FD2492A682}" dt="2023-03-31T17:51:00.815" v="495"/>
          <ac:cxnSpMkLst>
            <pc:docMk/>
            <pc:sldMk cId="2645719415" sldId="306"/>
            <ac:cxnSpMk id="37" creationId="{45ECA5DC-0282-460A-6258-F80AF394FBE1}"/>
          </ac:cxnSpMkLst>
        </pc:cxnChg>
        <pc:cxnChg chg="del">
          <ac:chgData name="Laura Oathout" userId="6ff55ba14486fe89" providerId="LiveId" clId="{78A9EC8F-37F9-44C2-A16D-E8FD2492A682}" dt="2023-03-31T17:51:00.816" v="497"/>
          <ac:cxnSpMkLst>
            <pc:docMk/>
            <pc:sldMk cId="2645719415" sldId="306"/>
            <ac:cxnSpMk id="38" creationId="{CC84B432-AE8A-EDAE-6994-FE966C1D4BAD}"/>
          </ac:cxnSpMkLst>
        </pc:cxnChg>
      </pc:sldChg>
      <pc:sldChg chg="delSp mod setBg">
        <pc:chgData name="Laura Oathout" userId="6ff55ba14486fe89" providerId="LiveId" clId="{78A9EC8F-37F9-44C2-A16D-E8FD2492A682}" dt="2023-03-31T17:51:00.909" v="563"/>
        <pc:sldMkLst>
          <pc:docMk/>
          <pc:sldMk cId="1625550556" sldId="307"/>
        </pc:sldMkLst>
        <pc:spChg chg="del">
          <ac:chgData name="Laura Oathout" userId="6ff55ba14486fe89" providerId="LiveId" clId="{78A9EC8F-37F9-44C2-A16D-E8FD2492A682}" dt="2023-03-31T17:51:00.872" v="543"/>
          <ac:spMkLst>
            <pc:docMk/>
            <pc:sldMk cId="1625550556" sldId="307"/>
            <ac:spMk id="7" creationId="{7D9AA1A7-8506-3A75-4FFD-AC739B83B10E}"/>
          </ac:spMkLst>
        </pc:spChg>
        <pc:spChg chg="del">
          <ac:chgData name="Laura Oathout" userId="6ff55ba14486fe89" providerId="LiveId" clId="{78A9EC8F-37F9-44C2-A16D-E8FD2492A682}" dt="2023-03-31T17:51:00.858" v="517"/>
          <ac:spMkLst>
            <pc:docMk/>
            <pc:sldMk cId="1625550556" sldId="307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0.873" v="545"/>
          <ac:spMkLst>
            <pc:docMk/>
            <pc:sldMk cId="1625550556" sldId="307"/>
            <ac:spMk id="12" creationId="{4251B567-B356-1DD4-A9E4-618FE4A258DC}"/>
          </ac:spMkLst>
        </pc:spChg>
        <pc:spChg chg="del">
          <ac:chgData name="Laura Oathout" userId="6ff55ba14486fe89" providerId="LiveId" clId="{78A9EC8F-37F9-44C2-A16D-E8FD2492A682}" dt="2023-03-31T17:51:00.863" v="527"/>
          <ac:spMkLst>
            <pc:docMk/>
            <pc:sldMk cId="1625550556" sldId="307"/>
            <ac:spMk id="13" creationId="{99AC21A5-4100-030F-5893-C3B4B6FB4BD9}"/>
          </ac:spMkLst>
        </pc:spChg>
        <pc:spChg chg="del">
          <ac:chgData name="Laura Oathout" userId="6ff55ba14486fe89" providerId="LiveId" clId="{78A9EC8F-37F9-44C2-A16D-E8FD2492A682}" dt="2023-03-31T17:51:00.860" v="521"/>
          <ac:spMkLst>
            <pc:docMk/>
            <pc:sldMk cId="1625550556" sldId="307"/>
            <ac:spMk id="15" creationId="{FB4D0236-53DA-F3EA-E095-5552B490FE8B}"/>
          </ac:spMkLst>
        </pc:spChg>
        <pc:spChg chg="del">
          <ac:chgData name="Laura Oathout" userId="6ff55ba14486fe89" providerId="LiveId" clId="{78A9EC8F-37F9-44C2-A16D-E8FD2492A682}" dt="2023-03-31T17:51:00.861" v="523"/>
          <ac:spMkLst>
            <pc:docMk/>
            <pc:sldMk cId="1625550556" sldId="307"/>
            <ac:spMk id="16" creationId="{6659BD66-7568-4F9B-5356-7B577255270E}"/>
          </ac:spMkLst>
        </pc:spChg>
        <pc:spChg chg="del">
          <ac:chgData name="Laura Oathout" userId="6ff55ba14486fe89" providerId="LiveId" clId="{78A9EC8F-37F9-44C2-A16D-E8FD2492A682}" dt="2023-03-31T17:51:00.864" v="529"/>
          <ac:spMkLst>
            <pc:docMk/>
            <pc:sldMk cId="1625550556" sldId="307"/>
            <ac:spMk id="19" creationId="{447C0F63-C502-4620-BE7E-7CA2B66B09DB}"/>
          </ac:spMkLst>
        </pc:spChg>
        <pc:spChg chg="del">
          <ac:chgData name="Laura Oathout" userId="6ff55ba14486fe89" providerId="LiveId" clId="{78A9EC8F-37F9-44C2-A16D-E8FD2492A682}" dt="2023-03-31T17:51:00.866" v="531"/>
          <ac:spMkLst>
            <pc:docMk/>
            <pc:sldMk cId="1625550556" sldId="307"/>
            <ac:spMk id="21" creationId="{2DAEF877-7D81-F8B2-5F20-53BBC157EEC8}"/>
          </ac:spMkLst>
        </pc:spChg>
        <pc:spChg chg="del">
          <ac:chgData name="Laura Oathout" userId="6ff55ba14486fe89" providerId="LiveId" clId="{78A9EC8F-37F9-44C2-A16D-E8FD2492A682}" dt="2023-03-31T17:51:00.862" v="525"/>
          <ac:spMkLst>
            <pc:docMk/>
            <pc:sldMk cId="1625550556" sldId="307"/>
            <ac:spMk id="22" creationId="{2BB8F0A7-5D2A-D683-9B64-394C4E520B99}"/>
          </ac:spMkLst>
        </pc:spChg>
        <pc:spChg chg="del">
          <ac:chgData name="Laura Oathout" userId="6ff55ba14486fe89" providerId="LiveId" clId="{78A9EC8F-37F9-44C2-A16D-E8FD2492A682}" dt="2023-03-31T17:51:00.867" v="533"/>
          <ac:spMkLst>
            <pc:docMk/>
            <pc:sldMk cId="1625550556" sldId="307"/>
            <ac:spMk id="23" creationId="{F091CDE6-CC37-6DE7-A048-438C2D57C523}"/>
          </ac:spMkLst>
        </pc:spChg>
        <pc:spChg chg="del">
          <ac:chgData name="Laura Oathout" userId="6ff55ba14486fe89" providerId="LiveId" clId="{78A9EC8F-37F9-44C2-A16D-E8FD2492A682}" dt="2023-03-31T17:51:00.873" v="547"/>
          <ac:spMkLst>
            <pc:docMk/>
            <pc:sldMk cId="1625550556" sldId="307"/>
            <ac:spMk id="24" creationId="{18A9CC7F-D869-0C27-6FFF-B34EE664FE03}"/>
          </ac:spMkLst>
        </pc:spChg>
        <pc:spChg chg="del">
          <ac:chgData name="Laura Oathout" userId="6ff55ba14486fe89" providerId="LiveId" clId="{78A9EC8F-37F9-44C2-A16D-E8FD2492A682}" dt="2023-03-31T17:51:00.874" v="549"/>
          <ac:spMkLst>
            <pc:docMk/>
            <pc:sldMk cId="1625550556" sldId="307"/>
            <ac:spMk id="25" creationId="{6E536199-3D28-97A3-0C38-C5CEE619FF3D}"/>
          </ac:spMkLst>
        </pc:spChg>
        <pc:spChg chg="del">
          <ac:chgData name="Laura Oathout" userId="6ff55ba14486fe89" providerId="LiveId" clId="{78A9EC8F-37F9-44C2-A16D-E8FD2492A682}" dt="2023-03-31T17:51:00.868" v="535"/>
          <ac:spMkLst>
            <pc:docMk/>
            <pc:sldMk cId="1625550556" sldId="307"/>
            <ac:spMk id="26" creationId="{85519556-2A9C-456C-C2FA-67069688E387}"/>
          </ac:spMkLst>
        </pc:spChg>
        <pc:spChg chg="del">
          <ac:chgData name="Laura Oathout" userId="6ff55ba14486fe89" providerId="LiveId" clId="{78A9EC8F-37F9-44C2-A16D-E8FD2492A682}" dt="2023-03-31T17:51:00.875" v="551"/>
          <ac:spMkLst>
            <pc:docMk/>
            <pc:sldMk cId="1625550556" sldId="307"/>
            <ac:spMk id="27" creationId="{8EC37BCA-AD3D-56E5-A50D-BDF61EEE70A6}"/>
          </ac:spMkLst>
        </pc:spChg>
        <pc:grpChg chg="del">
          <ac:chgData name="Laura Oathout" userId="6ff55ba14486fe89" providerId="LiveId" clId="{78A9EC8F-37F9-44C2-A16D-E8FD2492A682}" dt="2023-03-31T17:51:00.879" v="557"/>
          <ac:grpSpMkLst>
            <pc:docMk/>
            <pc:sldMk cId="1625550556" sldId="307"/>
            <ac:grpSpMk id="17" creationId="{98412C74-6261-4197-E522-DDC00E6CD9D5}"/>
          </ac:grpSpMkLst>
        </pc:grpChg>
        <pc:picChg chg="del">
          <ac:chgData name="Laura Oathout" userId="6ff55ba14486fe89" providerId="LiveId" clId="{78A9EC8F-37F9-44C2-A16D-E8FD2492A682}" dt="2023-03-31T17:51:00.857" v="515"/>
          <ac:picMkLst>
            <pc:docMk/>
            <pc:sldMk cId="1625550556" sldId="307"/>
            <ac:picMk id="6" creationId="{15C8336E-734C-4C73-39C0-3C15F4C33148}"/>
          </ac:picMkLst>
        </pc:picChg>
        <pc:picChg chg="del">
          <ac:chgData name="Laura Oathout" userId="6ff55ba14486fe89" providerId="LiveId" clId="{78A9EC8F-37F9-44C2-A16D-E8FD2492A682}" dt="2023-03-31T17:51:00.869" v="537"/>
          <ac:picMkLst>
            <pc:docMk/>
            <pc:sldMk cId="1625550556" sldId="307"/>
            <ac:picMk id="28" creationId="{E0FB93C1-6779-DF02-AE12-E20428557A10}"/>
          </ac:picMkLst>
        </pc:picChg>
        <pc:picChg chg="del">
          <ac:chgData name="Laura Oathout" userId="6ff55ba14486fe89" providerId="LiveId" clId="{78A9EC8F-37F9-44C2-A16D-E8FD2492A682}" dt="2023-03-31T17:51:00.859" v="519"/>
          <ac:picMkLst>
            <pc:docMk/>
            <pc:sldMk cId="1625550556" sldId="307"/>
            <ac:picMk id="34" creationId="{A5173291-1585-679C-74D6-64121EA05BB8}"/>
          </ac:picMkLst>
        </pc:picChg>
        <pc:picChg chg="del">
          <ac:chgData name="Laura Oathout" userId="6ff55ba14486fe89" providerId="LiveId" clId="{78A9EC8F-37F9-44C2-A16D-E8FD2492A682}" dt="2023-03-31T17:51:00.870" v="539"/>
          <ac:picMkLst>
            <pc:docMk/>
            <pc:sldMk cId="1625550556" sldId="307"/>
            <ac:picMk id="35" creationId="{012D71D8-BD5E-4821-DD11-630F709CA128}"/>
          </ac:picMkLst>
        </pc:picChg>
        <pc:picChg chg="del">
          <ac:chgData name="Laura Oathout" userId="6ff55ba14486fe89" providerId="LiveId" clId="{78A9EC8F-37F9-44C2-A16D-E8FD2492A682}" dt="2023-03-31T17:51:00.871" v="541"/>
          <ac:picMkLst>
            <pc:docMk/>
            <pc:sldMk cId="1625550556" sldId="307"/>
            <ac:picMk id="42" creationId="{53DF9B04-A3D9-2775-8E6C-B74B58CD35B5}"/>
          </ac:picMkLst>
        </pc:picChg>
        <pc:cxnChg chg="del">
          <ac:chgData name="Laura Oathout" userId="6ff55ba14486fe89" providerId="LiveId" clId="{78A9EC8F-37F9-44C2-A16D-E8FD2492A682}" dt="2023-03-31T17:51:00.876" v="553"/>
          <ac:cxnSpMkLst>
            <pc:docMk/>
            <pc:sldMk cId="1625550556" sldId="307"/>
            <ac:cxnSpMk id="29" creationId="{5F2D406D-08ED-5D95-E396-047E28CF5234}"/>
          </ac:cxnSpMkLst>
        </pc:cxnChg>
        <pc:cxnChg chg="del">
          <ac:chgData name="Laura Oathout" userId="6ff55ba14486fe89" providerId="LiveId" clId="{78A9EC8F-37F9-44C2-A16D-E8FD2492A682}" dt="2023-03-31T17:51:00.877" v="555"/>
          <ac:cxnSpMkLst>
            <pc:docMk/>
            <pc:sldMk cId="1625550556" sldId="307"/>
            <ac:cxnSpMk id="30" creationId="{9BF8C7A5-8364-9744-18B2-06A03A9A8CB7}"/>
          </ac:cxnSpMkLst>
        </pc:cxnChg>
        <pc:cxnChg chg="del">
          <ac:chgData name="Laura Oathout" userId="6ff55ba14486fe89" providerId="LiveId" clId="{78A9EC8F-37F9-44C2-A16D-E8FD2492A682}" dt="2023-03-31T17:51:00.880" v="559"/>
          <ac:cxnSpMkLst>
            <pc:docMk/>
            <pc:sldMk cId="1625550556" sldId="307"/>
            <ac:cxnSpMk id="31" creationId="{2F81BCAD-8C56-AEC8-E4F7-B8C2FD4DA5F1}"/>
          </ac:cxnSpMkLst>
        </pc:cxnChg>
        <pc:cxnChg chg="del">
          <ac:chgData name="Laura Oathout" userId="6ff55ba14486fe89" providerId="LiveId" clId="{78A9EC8F-37F9-44C2-A16D-E8FD2492A682}" dt="2023-03-31T17:51:00.881" v="561"/>
          <ac:cxnSpMkLst>
            <pc:docMk/>
            <pc:sldMk cId="1625550556" sldId="307"/>
            <ac:cxnSpMk id="32" creationId="{E121BBA2-7D71-E622-A9F6-B9DB1A813DA9}"/>
          </ac:cxnSpMkLst>
        </pc:cxnChg>
      </pc:sldChg>
      <pc:sldChg chg="delSp mod setBg">
        <pc:chgData name="Laura Oathout" userId="6ff55ba14486fe89" providerId="LiveId" clId="{78A9EC8F-37F9-44C2-A16D-E8FD2492A682}" dt="2023-03-31T17:51:01.272" v="843"/>
        <pc:sldMkLst>
          <pc:docMk/>
          <pc:sldMk cId="301204830" sldId="308"/>
        </pc:sldMkLst>
        <pc:spChg chg="del">
          <ac:chgData name="Laura Oathout" userId="6ff55ba14486fe89" providerId="LiveId" clId="{78A9EC8F-37F9-44C2-A16D-E8FD2492A682}" dt="2023-03-31T17:51:01.201" v="785"/>
          <ac:spMkLst>
            <pc:docMk/>
            <pc:sldMk cId="301204830" sldId="308"/>
            <ac:spMk id="3" creationId="{AF9E34E1-9537-9668-F0B0-BE8FF5E57C36}"/>
          </ac:spMkLst>
        </pc:spChg>
        <pc:spChg chg="del">
          <ac:chgData name="Laura Oathout" userId="6ff55ba14486fe89" providerId="LiveId" clId="{78A9EC8F-37F9-44C2-A16D-E8FD2492A682}" dt="2023-03-31T17:51:01.228" v="821"/>
          <ac:spMkLst>
            <pc:docMk/>
            <pc:sldMk cId="301204830" sldId="308"/>
            <ac:spMk id="4" creationId="{80538327-648B-C2DE-9E9F-0ECC10095F44}"/>
          </ac:spMkLst>
        </pc:spChg>
        <pc:spChg chg="del">
          <ac:chgData name="Laura Oathout" userId="6ff55ba14486fe89" providerId="LiveId" clId="{78A9EC8F-37F9-44C2-A16D-E8FD2492A682}" dt="2023-03-31T17:51:01.229" v="823"/>
          <ac:spMkLst>
            <pc:docMk/>
            <pc:sldMk cId="301204830" sldId="308"/>
            <ac:spMk id="5" creationId="{AFAEBDB0-C512-76C8-8CE4-5A719CD8F5E8}"/>
          </ac:spMkLst>
        </pc:spChg>
        <pc:spChg chg="del">
          <ac:chgData name="Laura Oathout" userId="6ff55ba14486fe89" providerId="LiveId" clId="{78A9EC8F-37F9-44C2-A16D-E8FD2492A682}" dt="2023-03-31T17:51:01.203" v="789"/>
          <ac:spMkLst>
            <pc:docMk/>
            <pc:sldMk cId="301204830" sldId="308"/>
            <ac:spMk id="9" creationId="{4B4B02D0-4154-7CD2-DD3C-073F1C43C51F}"/>
          </ac:spMkLst>
        </pc:spChg>
        <pc:spChg chg="del">
          <ac:chgData name="Laura Oathout" userId="6ff55ba14486fe89" providerId="LiveId" clId="{78A9EC8F-37F9-44C2-A16D-E8FD2492A682}" dt="2023-03-31T17:51:01.199" v="783"/>
          <ac:spMkLst>
            <pc:docMk/>
            <pc:sldMk cId="301204830" sldId="308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1.207" v="795"/>
          <ac:spMkLst>
            <pc:docMk/>
            <pc:sldMk cId="301204830" sldId="308"/>
            <ac:spMk id="15" creationId="{81DFEC49-BB6D-9CB8-70F6-2976215A18A5}"/>
          </ac:spMkLst>
        </pc:spChg>
        <pc:spChg chg="del">
          <ac:chgData name="Laura Oathout" userId="6ff55ba14486fe89" providerId="LiveId" clId="{78A9EC8F-37F9-44C2-A16D-E8FD2492A682}" dt="2023-03-31T17:51:01.226" v="819"/>
          <ac:spMkLst>
            <pc:docMk/>
            <pc:sldMk cId="301204830" sldId="308"/>
            <ac:spMk id="18" creationId="{47842D66-D33B-B4BF-26CC-9DC925DCB957}"/>
          </ac:spMkLst>
        </pc:spChg>
        <pc:spChg chg="del">
          <ac:chgData name="Laura Oathout" userId="6ff55ba14486fe89" providerId="LiveId" clId="{78A9EC8F-37F9-44C2-A16D-E8FD2492A682}" dt="2023-03-31T17:51:01.204" v="791"/>
          <ac:spMkLst>
            <pc:docMk/>
            <pc:sldMk cId="301204830" sldId="308"/>
            <ac:spMk id="19" creationId="{C6C954F5-D781-E1DA-390B-09573F67AB13}"/>
          </ac:spMkLst>
        </pc:spChg>
        <pc:spChg chg="del">
          <ac:chgData name="Laura Oathout" userId="6ff55ba14486fe89" providerId="LiveId" clId="{78A9EC8F-37F9-44C2-A16D-E8FD2492A682}" dt="2023-03-31T17:51:01.210" v="801"/>
          <ac:spMkLst>
            <pc:docMk/>
            <pc:sldMk cId="301204830" sldId="308"/>
            <ac:spMk id="21" creationId="{D51261A4-D2AD-3E3C-75EE-BE71F886DD13}"/>
          </ac:spMkLst>
        </pc:spChg>
        <pc:spChg chg="del">
          <ac:chgData name="Laura Oathout" userId="6ff55ba14486fe89" providerId="LiveId" clId="{78A9EC8F-37F9-44C2-A16D-E8FD2492A682}" dt="2023-03-31T17:51:01.212" v="803"/>
          <ac:spMkLst>
            <pc:docMk/>
            <pc:sldMk cId="301204830" sldId="308"/>
            <ac:spMk id="22" creationId="{843BAC27-FEBC-C476-AC82-3A1F5DCCBD58}"/>
          </ac:spMkLst>
        </pc:spChg>
        <pc:spChg chg="del">
          <ac:chgData name="Laura Oathout" userId="6ff55ba14486fe89" providerId="LiveId" clId="{78A9EC8F-37F9-44C2-A16D-E8FD2492A682}" dt="2023-03-31T17:51:01.216" v="807"/>
          <ac:spMkLst>
            <pc:docMk/>
            <pc:sldMk cId="301204830" sldId="308"/>
            <ac:spMk id="23" creationId="{B0303816-C6FF-173D-4C55-180E74A14FD1}"/>
          </ac:spMkLst>
        </pc:spChg>
        <pc:spChg chg="del">
          <ac:chgData name="Laura Oathout" userId="6ff55ba14486fe89" providerId="LiveId" clId="{78A9EC8F-37F9-44C2-A16D-E8FD2492A682}" dt="2023-03-31T17:51:01.218" v="809"/>
          <ac:spMkLst>
            <pc:docMk/>
            <pc:sldMk cId="301204830" sldId="308"/>
            <ac:spMk id="24" creationId="{4C3EE51E-9C90-DD32-3DAA-92431454B0EC}"/>
          </ac:spMkLst>
        </pc:spChg>
        <pc:spChg chg="del">
          <ac:chgData name="Laura Oathout" userId="6ff55ba14486fe89" providerId="LiveId" clId="{78A9EC8F-37F9-44C2-A16D-E8FD2492A682}" dt="2023-03-31T17:51:01.220" v="811"/>
          <ac:spMkLst>
            <pc:docMk/>
            <pc:sldMk cId="301204830" sldId="308"/>
            <ac:spMk id="25" creationId="{F370003B-1E1E-5430-E558-969F456D12A9}"/>
          </ac:spMkLst>
        </pc:spChg>
        <pc:spChg chg="del">
          <ac:chgData name="Laura Oathout" userId="6ff55ba14486fe89" providerId="LiveId" clId="{78A9EC8F-37F9-44C2-A16D-E8FD2492A682}" dt="2023-03-31T17:51:01.202" v="787"/>
          <ac:spMkLst>
            <pc:docMk/>
            <pc:sldMk cId="301204830" sldId="308"/>
            <ac:spMk id="27" creationId="{465AEFCF-5868-16E2-1777-6AD6EC827A90}"/>
          </ac:spMkLst>
        </pc:spChg>
        <pc:spChg chg="del">
          <ac:chgData name="Laura Oathout" userId="6ff55ba14486fe89" providerId="LiveId" clId="{78A9EC8F-37F9-44C2-A16D-E8FD2492A682}" dt="2023-03-31T17:51:01.230" v="825"/>
          <ac:spMkLst>
            <pc:docMk/>
            <pc:sldMk cId="301204830" sldId="308"/>
            <ac:spMk id="40" creationId="{2FD005E8-4E59-9DDE-2109-9C38B02A5ECB}"/>
          </ac:spMkLst>
        </pc:spChg>
        <pc:spChg chg="del">
          <ac:chgData name="Laura Oathout" userId="6ff55ba14486fe89" providerId="LiveId" clId="{78A9EC8F-37F9-44C2-A16D-E8FD2492A682}" dt="2023-03-31T17:51:01.233" v="827"/>
          <ac:spMkLst>
            <pc:docMk/>
            <pc:sldMk cId="301204830" sldId="308"/>
            <ac:spMk id="42" creationId="{11AE3059-C315-1E44-87E5-5D18BF2C639D}"/>
          </ac:spMkLst>
        </pc:spChg>
        <pc:spChg chg="del">
          <ac:chgData name="Laura Oathout" userId="6ff55ba14486fe89" providerId="LiveId" clId="{78A9EC8F-37F9-44C2-A16D-E8FD2492A682}" dt="2023-03-31T17:51:01.242" v="839"/>
          <ac:spMkLst>
            <pc:docMk/>
            <pc:sldMk cId="301204830" sldId="308"/>
            <ac:spMk id="62" creationId="{064770CF-8AD8-CA21-C636-48087F3EEA9A}"/>
          </ac:spMkLst>
        </pc:spChg>
        <pc:grpChg chg="del">
          <ac:chgData name="Laura Oathout" userId="6ff55ba14486fe89" providerId="LiveId" clId="{78A9EC8F-37F9-44C2-A16D-E8FD2492A682}" dt="2023-03-31T17:51:01.215" v="805"/>
          <ac:grpSpMkLst>
            <pc:docMk/>
            <pc:sldMk cId="301204830" sldId="308"/>
            <ac:grpSpMk id="7" creationId="{B2DC3485-66C2-F9D7-A483-5070A3893961}"/>
          </ac:grpSpMkLst>
        </pc:grpChg>
        <pc:picChg chg="del">
          <ac:chgData name="Laura Oathout" userId="6ff55ba14486fe89" providerId="LiveId" clId="{78A9EC8F-37F9-44C2-A16D-E8FD2492A682}" dt="2023-03-31T17:51:01.197" v="781"/>
          <ac:picMkLst>
            <pc:docMk/>
            <pc:sldMk cId="301204830" sldId="308"/>
            <ac:picMk id="20" creationId="{B17D73F4-2995-937F-D91F-19A0AC518A4F}"/>
          </ac:picMkLst>
        </pc:picChg>
        <pc:picChg chg="del">
          <ac:chgData name="Laura Oathout" userId="6ff55ba14486fe89" providerId="LiveId" clId="{78A9EC8F-37F9-44C2-A16D-E8FD2492A682}" dt="2023-03-31T17:51:01.205" v="793"/>
          <ac:picMkLst>
            <pc:docMk/>
            <pc:sldMk cId="301204830" sldId="308"/>
            <ac:picMk id="34" creationId="{A5173291-1585-679C-74D6-64121EA05BB8}"/>
          </ac:picMkLst>
        </pc:picChg>
        <pc:picChg chg="del">
          <ac:chgData name="Laura Oathout" userId="6ff55ba14486fe89" providerId="LiveId" clId="{78A9EC8F-37F9-44C2-A16D-E8FD2492A682}" dt="2023-03-31T17:51:01.234" v="829"/>
          <ac:picMkLst>
            <pc:docMk/>
            <pc:sldMk cId="301204830" sldId="308"/>
            <ac:picMk id="46" creationId="{9CCEADF6-AAF2-35B6-C422-B2A88D5ED2B9}"/>
          </ac:picMkLst>
        </pc:picChg>
        <pc:picChg chg="del">
          <ac:chgData name="Laura Oathout" userId="6ff55ba14486fe89" providerId="LiveId" clId="{78A9EC8F-37F9-44C2-A16D-E8FD2492A682}" dt="2023-03-31T17:51:01.235" v="831"/>
          <ac:picMkLst>
            <pc:docMk/>
            <pc:sldMk cId="301204830" sldId="308"/>
            <ac:picMk id="50" creationId="{975BC065-BCC4-E43E-31D2-6CB96E508190}"/>
          </ac:picMkLst>
        </pc:picChg>
        <pc:picChg chg="del">
          <ac:chgData name="Laura Oathout" userId="6ff55ba14486fe89" providerId="LiveId" clId="{78A9EC8F-37F9-44C2-A16D-E8FD2492A682}" dt="2023-03-31T17:51:01.237" v="833"/>
          <ac:picMkLst>
            <pc:docMk/>
            <pc:sldMk cId="301204830" sldId="308"/>
            <ac:picMk id="52" creationId="{567D075C-4D9F-70EA-B109-32FD8DF54FA9}"/>
          </ac:picMkLst>
        </pc:picChg>
        <pc:picChg chg="del">
          <ac:chgData name="Laura Oathout" userId="6ff55ba14486fe89" providerId="LiveId" clId="{78A9EC8F-37F9-44C2-A16D-E8FD2492A682}" dt="2023-03-31T17:51:01.238" v="835"/>
          <ac:picMkLst>
            <pc:docMk/>
            <pc:sldMk cId="301204830" sldId="308"/>
            <ac:picMk id="54" creationId="{952617DA-72D2-60FD-2129-F7B6511072F0}"/>
          </ac:picMkLst>
        </pc:picChg>
        <pc:picChg chg="del">
          <ac:chgData name="Laura Oathout" userId="6ff55ba14486fe89" providerId="LiveId" clId="{78A9EC8F-37F9-44C2-A16D-E8FD2492A682}" dt="2023-03-31T17:51:01.240" v="837"/>
          <ac:picMkLst>
            <pc:docMk/>
            <pc:sldMk cId="301204830" sldId="308"/>
            <ac:picMk id="61" creationId="{A3926FBF-8FB4-49A5-11C4-F2C361660A30}"/>
          </ac:picMkLst>
        </pc:picChg>
        <pc:picChg chg="del">
          <ac:chgData name="Laura Oathout" userId="6ff55ba14486fe89" providerId="LiveId" clId="{78A9EC8F-37F9-44C2-A16D-E8FD2492A682}" dt="2023-03-31T17:51:01.243" v="841"/>
          <ac:picMkLst>
            <pc:docMk/>
            <pc:sldMk cId="301204830" sldId="308"/>
            <ac:picMk id="63" creationId="{3FDD6215-C9E5-7D0B-7DB3-C3987C3B234C}"/>
          </ac:picMkLst>
        </pc:picChg>
        <pc:cxnChg chg="del">
          <ac:chgData name="Laura Oathout" userId="6ff55ba14486fe89" providerId="LiveId" clId="{78A9EC8F-37F9-44C2-A16D-E8FD2492A682}" dt="2023-03-31T17:51:01.208" v="797"/>
          <ac:cxnSpMkLst>
            <pc:docMk/>
            <pc:sldMk cId="301204830" sldId="308"/>
            <ac:cxnSpMk id="11" creationId="{265FC373-5F12-84F6-7A93-ECE02831C3A7}"/>
          </ac:cxnSpMkLst>
        </pc:cxnChg>
        <pc:cxnChg chg="del">
          <ac:chgData name="Laura Oathout" userId="6ff55ba14486fe89" providerId="LiveId" clId="{78A9EC8F-37F9-44C2-A16D-E8FD2492A682}" dt="2023-03-31T17:51:01.209" v="799"/>
          <ac:cxnSpMkLst>
            <pc:docMk/>
            <pc:sldMk cId="301204830" sldId="308"/>
            <ac:cxnSpMk id="16" creationId="{182D77E0-A1EF-1ED2-A8B8-2AE8E756E275}"/>
          </ac:cxnSpMkLst>
        </pc:cxnChg>
        <pc:cxnChg chg="del">
          <ac:chgData name="Laura Oathout" userId="6ff55ba14486fe89" providerId="LiveId" clId="{78A9EC8F-37F9-44C2-A16D-E8FD2492A682}" dt="2023-03-31T17:51:01.221" v="813"/>
          <ac:cxnSpMkLst>
            <pc:docMk/>
            <pc:sldMk cId="301204830" sldId="308"/>
            <ac:cxnSpMk id="26" creationId="{F923DE81-E30C-CE2A-6564-85C20C67B219}"/>
          </ac:cxnSpMkLst>
        </pc:cxnChg>
        <pc:cxnChg chg="del">
          <ac:chgData name="Laura Oathout" userId="6ff55ba14486fe89" providerId="LiveId" clId="{78A9EC8F-37F9-44C2-A16D-E8FD2492A682}" dt="2023-03-31T17:51:01.224" v="815"/>
          <ac:cxnSpMkLst>
            <pc:docMk/>
            <pc:sldMk cId="301204830" sldId="308"/>
            <ac:cxnSpMk id="31" creationId="{1945D786-AA6A-7EDC-A2E7-DC82E812D4AE}"/>
          </ac:cxnSpMkLst>
        </pc:cxnChg>
        <pc:cxnChg chg="del">
          <ac:chgData name="Laura Oathout" userId="6ff55ba14486fe89" providerId="LiveId" clId="{78A9EC8F-37F9-44C2-A16D-E8FD2492A682}" dt="2023-03-31T17:51:01.225" v="817"/>
          <ac:cxnSpMkLst>
            <pc:docMk/>
            <pc:sldMk cId="301204830" sldId="308"/>
            <ac:cxnSpMk id="32" creationId="{41F3BD23-BB94-B145-8E5F-68758F0AD5D0}"/>
          </ac:cxnSpMkLst>
        </pc:cxnChg>
      </pc:sldChg>
      <pc:sldChg chg="delSp mod setBg">
        <pc:chgData name="Laura Oathout" userId="6ff55ba14486fe89" providerId="LiveId" clId="{78A9EC8F-37F9-44C2-A16D-E8FD2492A682}" dt="2023-03-31T17:51:00.969" v="611"/>
        <pc:sldMkLst>
          <pc:docMk/>
          <pc:sldMk cId="1268787097" sldId="309"/>
        </pc:sldMkLst>
        <pc:spChg chg="del">
          <ac:chgData name="Laura Oathout" userId="6ff55ba14486fe89" providerId="LiveId" clId="{78A9EC8F-37F9-44C2-A16D-E8FD2492A682}" dt="2023-03-31T17:51:00.916" v="571"/>
          <ac:spMkLst>
            <pc:docMk/>
            <pc:sldMk cId="1268787097" sldId="309"/>
            <ac:spMk id="2" creationId="{0C5A7093-F30C-9763-064D-5D454463D409}"/>
          </ac:spMkLst>
        </pc:spChg>
        <pc:spChg chg="del">
          <ac:chgData name="Laura Oathout" userId="6ff55ba14486fe89" providerId="LiveId" clId="{78A9EC8F-37F9-44C2-A16D-E8FD2492A682}" dt="2023-03-31T17:51:00.915" v="569"/>
          <ac:spMkLst>
            <pc:docMk/>
            <pc:sldMk cId="1268787097" sldId="309"/>
            <ac:spMk id="3" creationId="{AF9E34E1-9537-9668-F0B0-BE8FF5E57C36}"/>
          </ac:spMkLst>
        </pc:spChg>
        <pc:spChg chg="del">
          <ac:chgData name="Laura Oathout" userId="6ff55ba14486fe89" providerId="LiveId" clId="{78A9EC8F-37F9-44C2-A16D-E8FD2492A682}" dt="2023-03-31T17:51:00.919" v="575"/>
          <ac:spMkLst>
            <pc:docMk/>
            <pc:sldMk cId="1268787097" sldId="309"/>
            <ac:spMk id="8" creationId="{CDCF2D6C-A47B-D37D-3866-E22E0BECA059}"/>
          </ac:spMkLst>
        </pc:spChg>
        <pc:spChg chg="del">
          <ac:chgData name="Laura Oathout" userId="6ff55ba14486fe89" providerId="LiveId" clId="{78A9EC8F-37F9-44C2-A16D-E8FD2492A682}" dt="2023-03-31T17:51:00.920" v="577"/>
          <ac:spMkLst>
            <pc:docMk/>
            <pc:sldMk cId="1268787097" sldId="309"/>
            <ac:spMk id="9" creationId="{4B4B02D0-4154-7CD2-DD3C-073F1C43C51F}"/>
          </ac:spMkLst>
        </pc:spChg>
        <pc:spChg chg="del">
          <ac:chgData name="Laura Oathout" userId="6ff55ba14486fe89" providerId="LiveId" clId="{78A9EC8F-37F9-44C2-A16D-E8FD2492A682}" dt="2023-03-31T17:51:00.914" v="567"/>
          <ac:spMkLst>
            <pc:docMk/>
            <pc:sldMk cId="1268787097" sldId="309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0.926" v="587"/>
          <ac:spMkLst>
            <pc:docMk/>
            <pc:sldMk cId="1268787097" sldId="309"/>
            <ac:spMk id="13" creationId="{99AC21A5-4100-030F-5893-C3B4B6FB4BD9}"/>
          </ac:spMkLst>
        </pc:spChg>
        <pc:spChg chg="del">
          <ac:chgData name="Laura Oathout" userId="6ff55ba14486fe89" providerId="LiveId" clId="{78A9EC8F-37F9-44C2-A16D-E8FD2492A682}" dt="2023-03-31T17:51:00.924" v="583"/>
          <ac:spMkLst>
            <pc:docMk/>
            <pc:sldMk cId="1268787097" sldId="309"/>
            <ac:spMk id="15" creationId="{FB4D0236-53DA-F3EA-E095-5552B490FE8B}"/>
          </ac:spMkLst>
        </pc:spChg>
        <pc:spChg chg="del">
          <ac:chgData name="Laura Oathout" userId="6ff55ba14486fe89" providerId="LiveId" clId="{78A9EC8F-37F9-44C2-A16D-E8FD2492A682}" dt="2023-03-31T17:51:00.931" v="597"/>
          <ac:spMkLst>
            <pc:docMk/>
            <pc:sldMk cId="1268787097" sldId="309"/>
            <ac:spMk id="16" creationId="{6659BD66-7568-4F9B-5356-7B577255270E}"/>
          </ac:spMkLst>
        </pc:spChg>
        <pc:spChg chg="del">
          <ac:chgData name="Laura Oathout" userId="6ff55ba14486fe89" providerId="LiveId" clId="{78A9EC8F-37F9-44C2-A16D-E8FD2492A682}" dt="2023-03-31T17:51:00.927" v="589"/>
          <ac:spMkLst>
            <pc:docMk/>
            <pc:sldMk cId="1268787097" sldId="309"/>
            <ac:spMk id="19" creationId="{447C0F63-C502-4620-BE7E-7CA2B66B09DB}"/>
          </ac:spMkLst>
        </pc:spChg>
        <pc:spChg chg="del">
          <ac:chgData name="Laura Oathout" userId="6ff55ba14486fe89" providerId="LiveId" clId="{78A9EC8F-37F9-44C2-A16D-E8FD2492A682}" dt="2023-03-31T17:51:00.928" v="591"/>
          <ac:spMkLst>
            <pc:docMk/>
            <pc:sldMk cId="1268787097" sldId="309"/>
            <ac:spMk id="21" creationId="{2DAEF877-7D81-F8B2-5F20-53BBC157EEC8}"/>
          </ac:spMkLst>
        </pc:spChg>
        <pc:spChg chg="del">
          <ac:chgData name="Laura Oathout" userId="6ff55ba14486fe89" providerId="LiveId" clId="{78A9EC8F-37F9-44C2-A16D-E8FD2492A682}" dt="2023-03-31T17:51:00.925" v="585"/>
          <ac:spMkLst>
            <pc:docMk/>
            <pc:sldMk cId="1268787097" sldId="309"/>
            <ac:spMk id="22" creationId="{2BB8F0A7-5D2A-D683-9B64-394C4E520B99}"/>
          </ac:spMkLst>
        </pc:spChg>
        <pc:spChg chg="del">
          <ac:chgData name="Laura Oathout" userId="6ff55ba14486fe89" providerId="LiveId" clId="{78A9EC8F-37F9-44C2-A16D-E8FD2492A682}" dt="2023-03-31T17:51:00.929" v="593"/>
          <ac:spMkLst>
            <pc:docMk/>
            <pc:sldMk cId="1268787097" sldId="309"/>
            <ac:spMk id="23" creationId="{F091CDE6-CC37-6DE7-A048-438C2D57C523}"/>
          </ac:spMkLst>
        </pc:spChg>
        <pc:spChg chg="del">
          <ac:chgData name="Laura Oathout" userId="6ff55ba14486fe89" providerId="LiveId" clId="{78A9EC8F-37F9-44C2-A16D-E8FD2492A682}" dt="2023-03-31T17:51:00.930" v="595"/>
          <ac:spMkLst>
            <pc:docMk/>
            <pc:sldMk cId="1268787097" sldId="309"/>
            <ac:spMk id="26" creationId="{85519556-2A9C-456C-C2FA-67069688E387}"/>
          </ac:spMkLst>
        </pc:spChg>
        <pc:grpChg chg="del">
          <ac:chgData name="Laura Oathout" userId="6ff55ba14486fe89" providerId="LiveId" clId="{78A9EC8F-37F9-44C2-A16D-E8FD2492A682}" dt="2023-03-31T17:51:00.933" v="599"/>
          <ac:grpSpMkLst>
            <pc:docMk/>
            <pc:sldMk cId="1268787097" sldId="309"/>
            <ac:grpSpMk id="17" creationId="{98412C74-6261-4197-E522-DDC00E6CD9D5}"/>
          </ac:grpSpMkLst>
        </pc:grpChg>
        <pc:picChg chg="del">
          <ac:chgData name="Laura Oathout" userId="6ff55ba14486fe89" providerId="LiveId" clId="{78A9EC8F-37F9-44C2-A16D-E8FD2492A682}" dt="2023-03-31T17:51:00.912" v="565"/>
          <ac:picMkLst>
            <pc:docMk/>
            <pc:sldMk cId="1268787097" sldId="309"/>
            <ac:picMk id="4" creationId="{6A043BFC-EF65-1B0D-7D08-4E47CA77A31E}"/>
          </ac:picMkLst>
        </pc:picChg>
        <pc:picChg chg="del">
          <ac:chgData name="Laura Oathout" userId="6ff55ba14486fe89" providerId="LiveId" clId="{78A9EC8F-37F9-44C2-A16D-E8FD2492A682}" dt="2023-03-31T17:51:00.936" v="605"/>
          <ac:picMkLst>
            <pc:docMk/>
            <pc:sldMk cId="1268787097" sldId="309"/>
            <ac:picMk id="30" creationId="{9335D760-E30D-3945-83DC-C619CEB7D45B}"/>
          </ac:picMkLst>
        </pc:picChg>
        <pc:picChg chg="del">
          <ac:chgData name="Laura Oathout" userId="6ff55ba14486fe89" providerId="LiveId" clId="{78A9EC8F-37F9-44C2-A16D-E8FD2492A682}" dt="2023-03-31T17:51:00.935" v="603"/>
          <ac:picMkLst>
            <pc:docMk/>
            <pc:sldMk cId="1268787097" sldId="309"/>
            <ac:picMk id="32" creationId="{1ABAEBE6-EB0E-2B50-3804-81D842698789}"/>
          </ac:picMkLst>
        </pc:picChg>
        <pc:picChg chg="del">
          <ac:chgData name="Laura Oathout" userId="6ff55ba14486fe89" providerId="LiveId" clId="{78A9EC8F-37F9-44C2-A16D-E8FD2492A682}" dt="2023-03-31T17:51:00.917" v="573"/>
          <ac:picMkLst>
            <pc:docMk/>
            <pc:sldMk cId="1268787097" sldId="309"/>
            <ac:picMk id="34" creationId="{A5173291-1585-679C-74D6-64121EA05BB8}"/>
          </ac:picMkLst>
        </pc:picChg>
        <pc:picChg chg="del">
          <ac:chgData name="Laura Oathout" userId="6ff55ba14486fe89" providerId="LiveId" clId="{78A9EC8F-37F9-44C2-A16D-E8FD2492A682}" dt="2023-03-31T17:51:00.939" v="609"/>
          <ac:picMkLst>
            <pc:docMk/>
            <pc:sldMk cId="1268787097" sldId="309"/>
            <ac:picMk id="36" creationId="{B0BAE3E2-542B-63E5-F343-EDA5D9AAB71C}"/>
          </ac:picMkLst>
        </pc:picChg>
        <pc:cxnChg chg="del">
          <ac:chgData name="Laura Oathout" userId="6ff55ba14486fe89" providerId="LiveId" clId="{78A9EC8F-37F9-44C2-A16D-E8FD2492A682}" dt="2023-03-31T17:51:00.934" v="601"/>
          <ac:cxnSpMkLst>
            <pc:docMk/>
            <pc:sldMk cId="1268787097" sldId="309"/>
            <ac:cxnSpMk id="6" creationId="{B057061E-EDA3-FFB6-52CA-26F167320F48}"/>
          </ac:cxnSpMkLst>
        </pc:cxnChg>
        <pc:cxnChg chg="del">
          <ac:chgData name="Laura Oathout" userId="6ff55ba14486fe89" providerId="LiveId" clId="{78A9EC8F-37F9-44C2-A16D-E8FD2492A682}" dt="2023-03-31T17:51:00.937" v="607"/>
          <ac:cxnSpMkLst>
            <pc:docMk/>
            <pc:sldMk cId="1268787097" sldId="309"/>
            <ac:cxnSpMk id="7" creationId="{6CA2F2D2-B4FC-9765-4154-54AC212C2509}"/>
          </ac:cxnSpMkLst>
        </pc:cxnChg>
        <pc:cxnChg chg="del">
          <ac:chgData name="Laura Oathout" userId="6ff55ba14486fe89" providerId="LiveId" clId="{78A9EC8F-37F9-44C2-A16D-E8FD2492A682}" dt="2023-03-31T17:51:00.922" v="579"/>
          <ac:cxnSpMkLst>
            <pc:docMk/>
            <pc:sldMk cId="1268787097" sldId="309"/>
            <ac:cxnSpMk id="11" creationId="{C7D84297-46A3-F29C-F275-741EB9B9B610}"/>
          </ac:cxnSpMkLst>
        </pc:cxnChg>
        <pc:cxnChg chg="del">
          <ac:chgData name="Laura Oathout" userId="6ff55ba14486fe89" providerId="LiveId" clId="{78A9EC8F-37F9-44C2-A16D-E8FD2492A682}" dt="2023-03-31T17:51:00.923" v="581"/>
          <ac:cxnSpMkLst>
            <pc:docMk/>
            <pc:sldMk cId="1268787097" sldId="309"/>
            <ac:cxnSpMk id="14" creationId="{32B41349-243F-663E-9854-1FE81CA2870A}"/>
          </ac:cxnSpMkLst>
        </pc:cxnChg>
      </pc:sldChg>
      <pc:sldChg chg="delSp mod setBg">
        <pc:chgData name="Laura Oathout" userId="6ff55ba14486fe89" providerId="LiveId" clId="{78A9EC8F-37F9-44C2-A16D-E8FD2492A682}" dt="2023-03-31T17:51:01.039" v="661"/>
        <pc:sldMkLst>
          <pc:docMk/>
          <pc:sldMk cId="3047156574" sldId="310"/>
        </pc:sldMkLst>
        <pc:spChg chg="del">
          <ac:chgData name="Laura Oathout" userId="6ff55ba14486fe89" providerId="LiveId" clId="{78A9EC8F-37F9-44C2-A16D-E8FD2492A682}" dt="2023-03-31T17:51:00.978" v="619"/>
          <ac:spMkLst>
            <pc:docMk/>
            <pc:sldMk cId="3047156574" sldId="310"/>
            <ac:spMk id="2" creationId="{0C5A7093-F30C-9763-064D-5D454463D409}"/>
          </ac:spMkLst>
        </pc:spChg>
        <pc:spChg chg="del">
          <ac:chgData name="Laura Oathout" userId="6ff55ba14486fe89" providerId="LiveId" clId="{78A9EC8F-37F9-44C2-A16D-E8FD2492A682}" dt="2023-03-31T17:51:00.976" v="617"/>
          <ac:spMkLst>
            <pc:docMk/>
            <pc:sldMk cId="3047156574" sldId="310"/>
            <ac:spMk id="3" creationId="{AF9E34E1-9537-9668-F0B0-BE8FF5E57C36}"/>
          </ac:spMkLst>
        </pc:spChg>
        <pc:spChg chg="del">
          <ac:chgData name="Laura Oathout" userId="6ff55ba14486fe89" providerId="LiveId" clId="{78A9EC8F-37F9-44C2-A16D-E8FD2492A682}" dt="2023-03-31T17:51:00.999" v="649"/>
          <ac:spMkLst>
            <pc:docMk/>
            <pc:sldMk cId="3047156574" sldId="310"/>
            <ac:spMk id="7" creationId="{FBBE0E5B-FF9D-CD9E-1BC1-F492B085B998}"/>
          </ac:spMkLst>
        </pc:spChg>
        <pc:spChg chg="del">
          <ac:chgData name="Laura Oathout" userId="6ff55ba14486fe89" providerId="LiveId" clId="{78A9EC8F-37F9-44C2-A16D-E8FD2492A682}" dt="2023-03-31T17:51:00.981" v="623"/>
          <ac:spMkLst>
            <pc:docMk/>
            <pc:sldMk cId="3047156574" sldId="310"/>
            <ac:spMk id="8" creationId="{CDCF2D6C-A47B-D37D-3866-E22E0BECA059}"/>
          </ac:spMkLst>
        </pc:spChg>
        <pc:spChg chg="del">
          <ac:chgData name="Laura Oathout" userId="6ff55ba14486fe89" providerId="LiveId" clId="{78A9EC8F-37F9-44C2-A16D-E8FD2492A682}" dt="2023-03-31T17:51:00.982" v="625"/>
          <ac:spMkLst>
            <pc:docMk/>
            <pc:sldMk cId="3047156574" sldId="310"/>
            <ac:spMk id="9" creationId="{4B4B02D0-4154-7CD2-DD3C-073F1C43C51F}"/>
          </ac:spMkLst>
        </pc:spChg>
        <pc:spChg chg="del">
          <ac:chgData name="Laura Oathout" userId="6ff55ba14486fe89" providerId="LiveId" clId="{78A9EC8F-37F9-44C2-A16D-E8FD2492A682}" dt="2023-03-31T17:51:00.975" v="615"/>
          <ac:spMkLst>
            <pc:docMk/>
            <pc:sldMk cId="3047156574" sldId="310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0.989" v="635"/>
          <ac:spMkLst>
            <pc:docMk/>
            <pc:sldMk cId="3047156574" sldId="310"/>
            <ac:spMk id="13" creationId="{99AC21A5-4100-030F-5893-C3B4B6FB4BD9}"/>
          </ac:spMkLst>
        </pc:spChg>
        <pc:spChg chg="del">
          <ac:chgData name="Laura Oathout" userId="6ff55ba14486fe89" providerId="LiveId" clId="{78A9EC8F-37F9-44C2-A16D-E8FD2492A682}" dt="2023-03-31T17:51:00.986" v="631"/>
          <ac:spMkLst>
            <pc:docMk/>
            <pc:sldMk cId="3047156574" sldId="310"/>
            <ac:spMk id="15" creationId="{FB4D0236-53DA-F3EA-E095-5552B490FE8B}"/>
          </ac:spMkLst>
        </pc:spChg>
        <pc:spChg chg="del">
          <ac:chgData name="Laura Oathout" userId="6ff55ba14486fe89" providerId="LiveId" clId="{78A9EC8F-37F9-44C2-A16D-E8FD2492A682}" dt="2023-03-31T17:51:00.997" v="645"/>
          <ac:spMkLst>
            <pc:docMk/>
            <pc:sldMk cId="3047156574" sldId="310"/>
            <ac:spMk id="16" creationId="{6659BD66-7568-4F9B-5356-7B577255270E}"/>
          </ac:spMkLst>
        </pc:spChg>
        <pc:spChg chg="del">
          <ac:chgData name="Laura Oathout" userId="6ff55ba14486fe89" providerId="LiveId" clId="{78A9EC8F-37F9-44C2-A16D-E8FD2492A682}" dt="2023-03-31T17:51:00.990" v="637"/>
          <ac:spMkLst>
            <pc:docMk/>
            <pc:sldMk cId="3047156574" sldId="310"/>
            <ac:spMk id="19" creationId="{447C0F63-C502-4620-BE7E-7CA2B66B09DB}"/>
          </ac:spMkLst>
        </pc:spChg>
        <pc:spChg chg="del">
          <ac:chgData name="Laura Oathout" userId="6ff55ba14486fe89" providerId="LiveId" clId="{78A9EC8F-37F9-44C2-A16D-E8FD2492A682}" dt="2023-03-31T17:51:00.992" v="639"/>
          <ac:spMkLst>
            <pc:docMk/>
            <pc:sldMk cId="3047156574" sldId="310"/>
            <ac:spMk id="21" creationId="{2DAEF877-7D81-F8B2-5F20-53BBC157EEC8}"/>
          </ac:spMkLst>
        </pc:spChg>
        <pc:spChg chg="del">
          <ac:chgData name="Laura Oathout" userId="6ff55ba14486fe89" providerId="LiveId" clId="{78A9EC8F-37F9-44C2-A16D-E8FD2492A682}" dt="2023-03-31T17:51:00.987" v="633"/>
          <ac:spMkLst>
            <pc:docMk/>
            <pc:sldMk cId="3047156574" sldId="310"/>
            <ac:spMk id="22" creationId="{2BB8F0A7-5D2A-D683-9B64-394C4E520B99}"/>
          </ac:spMkLst>
        </pc:spChg>
        <pc:spChg chg="del">
          <ac:chgData name="Laura Oathout" userId="6ff55ba14486fe89" providerId="LiveId" clId="{78A9EC8F-37F9-44C2-A16D-E8FD2492A682}" dt="2023-03-31T17:51:00.993" v="641"/>
          <ac:spMkLst>
            <pc:docMk/>
            <pc:sldMk cId="3047156574" sldId="310"/>
            <ac:spMk id="23" creationId="{F091CDE6-CC37-6DE7-A048-438C2D57C523}"/>
          </ac:spMkLst>
        </pc:spChg>
        <pc:spChg chg="del">
          <ac:chgData name="Laura Oathout" userId="6ff55ba14486fe89" providerId="LiveId" clId="{78A9EC8F-37F9-44C2-A16D-E8FD2492A682}" dt="2023-03-31T17:51:00.995" v="643"/>
          <ac:spMkLst>
            <pc:docMk/>
            <pc:sldMk cId="3047156574" sldId="310"/>
            <ac:spMk id="26" creationId="{85519556-2A9C-456C-C2FA-67069688E387}"/>
          </ac:spMkLst>
        </pc:spChg>
        <pc:grpChg chg="del">
          <ac:chgData name="Laura Oathout" userId="6ff55ba14486fe89" providerId="LiveId" clId="{78A9EC8F-37F9-44C2-A16D-E8FD2492A682}" dt="2023-03-31T17:51:01.008" v="659"/>
          <ac:grpSpMkLst>
            <pc:docMk/>
            <pc:sldMk cId="3047156574" sldId="310"/>
            <ac:grpSpMk id="17" creationId="{98412C74-6261-4197-E522-DDC00E6CD9D5}"/>
          </ac:grpSpMkLst>
        </pc:grpChg>
        <pc:picChg chg="del">
          <ac:chgData name="Laura Oathout" userId="6ff55ba14486fe89" providerId="LiveId" clId="{78A9EC8F-37F9-44C2-A16D-E8FD2492A682}" dt="2023-03-31T17:51:00.998" v="647"/>
          <ac:picMkLst>
            <pc:docMk/>
            <pc:sldMk cId="3047156574" sldId="310"/>
            <ac:picMk id="6" creationId="{A358296A-520D-4DDF-E171-F6119BFE0F24}"/>
          </ac:picMkLst>
        </pc:picChg>
        <pc:picChg chg="del">
          <ac:chgData name="Laura Oathout" userId="6ff55ba14486fe89" providerId="LiveId" clId="{78A9EC8F-37F9-44C2-A16D-E8FD2492A682}" dt="2023-03-31T17:51:00.972" v="613"/>
          <ac:picMkLst>
            <pc:docMk/>
            <pc:sldMk cId="3047156574" sldId="310"/>
            <ac:picMk id="12" creationId="{FE75E41E-738A-319E-CF35-0B2605AA6CF6}"/>
          </ac:picMkLst>
        </pc:picChg>
        <pc:picChg chg="del">
          <ac:chgData name="Laura Oathout" userId="6ff55ba14486fe89" providerId="LiveId" clId="{78A9EC8F-37F9-44C2-A16D-E8FD2492A682}" dt="2023-03-31T17:51:01.005" v="657"/>
          <ac:picMkLst>
            <pc:docMk/>
            <pc:sldMk cId="3047156574" sldId="310"/>
            <ac:picMk id="24" creationId="{14A1E1A0-99C6-9200-A7FC-015D3A7783CD}"/>
          </ac:picMkLst>
        </pc:picChg>
        <pc:picChg chg="del">
          <ac:chgData name="Laura Oathout" userId="6ff55ba14486fe89" providerId="LiveId" clId="{78A9EC8F-37F9-44C2-A16D-E8FD2492A682}" dt="2023-03-31T17:51:01.004" v="655"/>
          <ac:picMkLst>
            <pc:docMk/>
            <pc:sldMk cId="3047156574" sldId="310"/>
            <ac:picMk id="27" creationId="{2393DA2B-AAAB-8C28-7BF4-9C4A14077DF3}"/>
          </ac:picMkLst>
        </pc:picChg>
        <pc:picChg chg="del">
          <ac:chgData name="Laura Oathout" userId="6ff55ba14486fe89" providerId="LiveId" clId="{78A9EC8F-37F9-44C2-A16D-E8FD2492A682}" dt="2023-03-31T17:51:00.979" v="621"/>
          <ac:picMkLst>
            <pc:docMk/>
            <pc:sldMk cId="3047156574" sldId="310"/>
            <ac:picMk id="34" creationId="{A5173291-1585-679C-74D6-64121EA05BB8}"/>
          </ac:picMkLst>
        </pc:picChg>
        <pc:cxnChg chg="del">
          <ac:chgData name="Laura Oathout" userId="6ff55ba14486fe89" providerId="LiveId" clId="{78A9EC8F-37F9-44C2-A16D-E8FD2492A682}" dt="2023-03-31T17:51:00.984" v="627"/>
          <ac:cxnSpMkLst>
            <pc:docMk/>
            <pc:sldMk cId="3047156574" sldId="310"/>
            <ac:cxnSpMk id="11" creationId="{C7D84297-46A3-F29C-F275-741EB9B9B610}"/>
          </ac:cxnSpMkLst>
        </pc:cxnChg>
        <pc:cxnChg chg="del">
          <ac:chgData name="Laura Oathout" userId="6ff55ba14486fe89" providerId="LiveId" clId="{78A9EC8F-37F9-44C2-A16D-E8FD2492A682}" dt="2023-03-31T17:51:00.985" v="629"/>
          <ac:cxnSpMkLst>
            <pc:docMk/>
            <pc:sldMk cId="3047156574" sldId="310"/>
            <ac:cxnSpMk id="14" creationId="{32B41349-243F-663E-9854-1FE81CA2870A}"/>
          </ac:cxnSpMkLst>
        </pc:cxnChg>
        <pc:cxnChg chg="del">
          <ac:chgData name="Laura Oathout" userId="6ff55ba14486fe89" providerId="LiveId" clId="{78A9EC8F-37F9-44C2-A16D-E8FD2492A682}" dt="2023-03-31T17:51:01.001" v="651"/>
          <ac:cxnSpMkLst>
            <pc:docMk/>
            <pc:sldMk cId="3047156574" sldId="310"/>
            <ac:cxnSpMk id="25" creationId="{820581E3-FA23-98DE-7DEB-28CC4A00CDFA}"/>
          </ac:cxnSpMkLst>
        </pc:cxnChg>
        <pc:cxnChg chg="del">
          <ac:chgData name="Laura Oathout" userId="6ff55ba14486fe89" providerId="LiveId" clId="{78A9EC8F-37F9-44C2-A16D-E8FD2492A682}" dt="2023-03-31T17:51:01.002" v="653"/>
          <ac:cxnSpMkLst>
            <pc:docMk/>
            <pc:sldMk cId="3047156574" sldId="310"/>
            <ac:cxnSpMk id="28" creationId="{EA83853B-F20F-17C9-4D97-FC112CCD7220}"/>
          </ac:cxnSpMkLst>
        </pc:cxnChg>
      </pc:sldChg>
      <pc:sldChg chg="delSp mod setBg">
        <pc:chgData name="Laura Oathout" userId="6ff55ba14486fe89" providerId="LiveId" clId="{78A9EC8F-37F9-44C2-A16D-E8FD2492A682}" dt="2023-03-31T17:51:01.126" v="727"/>
        <pc:sldMkLst>
          <pc:docMk/>
          <pc:sldMk cId="3990891424" sldId="312"/>
        </pc:sldMkLst>
        <pc:spChg chg="del">
          <ac:chgData name="Laura Oathout" userId="6ff55ba14486fe89" providerId="LiveId" clId="{78A9EC8F-37F9-44C2-A16D-E8FD2492A682}" dt="2023-03-31T17:51:01.046" v="669"/>
          <ac:spMkLst>
            <pc:docMk/>
            <pc:sldMk cId="3990891424" sldId="312"/>
            <ac:spMk id="7" creationId="{E57779FC-DBFE-D627-BCC5-D8B52CFCA3A8}"/>
          </ac:spMkLst>
        </pc:spChg>
        <pc:spChg chg="del">
          <ac:chgData name="Laura Oathout" userId="6ff55ba14486fe89" providerId="LiveId" clId="{78A9EC8F-37F9-44C2-A16D-E8FD2492A682}" dt="2023-03-31T17:51:01.048" v="671"/>
          <ac:spMkLst>
            <pc:docMk/>
            <pc:sldMk cId="3990891424" sldId="312"/>
            <ac:spMk id="8" creationId="{00819EC5-3AA1-BF39-6493-DB54023A4D5D}"/>
          </ac:spMkLst>
        </pc:spChg>
        <pc:spChg chg="del">
          <ac:chgData name="Laura Oathout" userId="6ff55ba14486fe89" providerId="LiveId" clId="{78A9EC8F-37F9-44C2-A16D-E8FD2492A682}" dt="2023-03-31T17:51:01.044" v="665"/>
          <ac:spMkLst>
            <pc:docMk/>
            <pc:sldMk cId="3990891424" sldId="312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1.049" v="673"/>
          <ac:spMkLst>
            <pc:docMk/>
            <pc:sldMk cId="3990891424" sldId="312"/>
            <ac:spMk id="11" creationId="{A4AA14F8-0ED9-4CF4-D44D-EEE65E73AF8C}"/>
          </ac:spMkLst>
        </pc:spChg>
        <pc:spChg chg="del">
          <ac:chgData name="Laura Oathout" userId="6ff55ba14486fe89" providerId="LiveId" clId="{78A9EC8F-37F9-44C2-A16D-E8FD2492A682}" dt="2023-03-31T17:51:01.056" v="679"/>
          <ac:spMkLst>
            <pc:docMk/>
            <pc:sldMk cId="3990891424" sldId="312"/>
            <ac:spMk id="12" creationId="{B4D7D253-66A3-FB3A-60DE-9A53E4AC8DAD}"/>
          </ac:spMkLst>
        </pc:spChg>
        <pc:spChg chg="del">
          <ac:chgData name="Laura Oathout" userId="6ff55ba14486fe89" providerId="LiveId" clId="{78A9EC8F-37F9-44C2-A16D-E8FD2492A682}" dt="2023-03-31T17:51:01.058" v="683"/>
          <ac:spMkLst>
            <pc:docMk/>
            <pc:sldMk cId="3990891424" sldId="312"/>
            <ac:spMk id="19" creationId="{DB74EE5E-4F9E-BAFB-2DF7-9E1D5976DF73}"/>
          </ac:spMkLst>
        </pc:spChg>
        <pc:spChg chg="del">
          <ac:chgData name="Laura Oathout" userId="6ff55ba14486fe89" providerId="LiveId" clId="{78A9EC8F-37F9-44C2-A16D-E8FD2492A682}" dt="2023-03-31T17:51:01.059" v="685"/>
          <ac:spMkLst>
            <pc:docMk/>
            <pc:sldMk cId="3990891424" sldId="312"/>
            <ac:spMk id="20" creationId="{943F82E1-1605-BF72-C23B-06547D9CC7C5}"/>
          </ac:spMkLst>
        </pc:spChg>
        <pc:spChg chg="del">
          <ac:chgData name="Laura Oathout" userId="6ff55ba14486fe89" providerId="LiveId" clId="{78A9EC8F-37F9-44C2-A16D-E8FD2492A682}" dt="2023-03-31T17:51:01.061" v="687"/>
          <ac:spMkLst>
            <pc:docMk/>
            <pc:sldMk cId="3990891424" sldId="312"/>
            <ac:spMk id="21" creationId="{41E1C967-DCA8-540A-F58B-CED486D78C0D}"/>
          </ac:spMkLst>
        </pc:spChg>
        <pc:spChg chg="del">
          <ac:chgData name="Laura Oathout" userId="6ff55ba14486fe89" providerId="LiveId" clId="{78A9EC8F-37F9-44C2-A16D-E8FD2492A682}" dt="2023-03-31T17:51:01.062" v="689"/>
          <ac:spMkLst>
            <pc:docMk/>
            <pc:sldMk cId="3990891424" sldId="312"/>
            <ac:spMk id="22" creationId="{B0A82A88-03DA-7B97-DB3A-62E7FA53732B}"/>
          </ac:spMkLst>
        </pc:spChg>
        <pc:spChg chg="del">
          <ac:chgData name="Laura Oathout" userId="6ff55ba14486fe89" providerId="LiveId" clId="{78A9EC8F-37F9-44C2-A16D-E8FD2492A682}" dt="2023-03-31T17:51:01.064" v="691"/>
          <ac:spMkLst>
            <pc:docMk/>
            <pc:sldMk cId="3990891424" sldId="312"/>
            <ac:spMk id="23" creationId="{C365E713-D29E-AEE1-BCA4-A45167B4F1AC}"/>
          </ac:spMkLst>
        </pc:spChg>
        <pc:spChg chg="del">
          <ac:chgData name="Laura Oathout" userId="6ff55ba14486fe89" providerId="LiveId" clId="{78A9EC8F-37F9-44C2-A16D-E8FD2492A682}" dt="2023-03-31T17:51:01.065" v="693"/>
          <ac:spMkLst>
            <pc:docMk/>
            <pc:sldMk cId="3990891424" sldId="312"/>
            <ac:spMk id="24" creationId="{DA889235-BD37-486B-7FAB-F67D5130E607}"/>
          </ac:spMkLst>
        </pc:spChg>
        <pc:spChg chg="del">
          <ac:chgData name="Laura Oathout" userId="6ff55ba14486fe89" providerId="LiveId" clId="{78A9EC8F-37F9-44C2-A16D-E8FD2492A682}" dt="2023-03-31T17:51:01.067" v="695"/>
          <ac:spMkLst>
            <pc:docMk/>
            <pc:sldMk cId="3990891424" sldId="312"/>
            <ac:spMk id="25" creationId="{ED915AE2-9453-A922-F9C2-CB844B6A083B}"/>
          </ac:spMkLst>
        </pc:spChg>
        <pc:spChg chg="del">
          <ac:chgData name="Laura Oathout" userId="6ff55ba14486fe89" providerId="LiveId" clId="{78A9EC8F-37F9-44C2-A16D-E8FD2492A682}" dt="2023-03-31T17:51:01.068" v="697"/>
          <ac:spMkLst>
            <pc:docMk/>
            <pc:sldMk cId="3990891424" sldId="312"/>
            <ac:spMk id="26" creationId="{9BC884FB-F60F-4F0E-B6BE-05056234697D}"/>
          </ac:spMkLst>
        </pc:spChg>
        <pc:spChg chg="del">
          <ac:chgData name="Laura Oathout" userId="6ff55ba14486fe89" providerId="LiveId" clId="{78A9EC8F-37F9-44C2-A16D-E8FD2492A682}" dt="2023-03-31T17:51:01.070" v="699"/>
          <ac:spMkLst>
            <pc:docMk/>
            <pc:sldMk cId="3990891424" sldId="312"/>
            <ac:spMk id="27" creationId="{45C73140-4CC1-3966-549D-76B451132017}"/>
          </ac:spMkLst>
        </pc:spChg>
        <pc:spChg chg="del">
          <ac:chgData name="Laura Oathout" userId="6ff55ba14486fe89" providerId="LiveId" clId="{78A9EC8F-37F9-44C2-A16D-E8FD2492A682}" dt="2023-03-31T17:51:01.057" v="681"/>
          <ac:spMkLst>
            <pc:docMk/>
            <pc:sldMk cId="3990891424" sldId="312"/>
            <ac:spMk id="33" creationId="{A15BF7C6-7328-6814-0DDC-5AB0D6686103}"/>
          </ac:spMkLst>
        </pc:spChg>
        <pc:spChg chg="del">
          <ac:chgData name="Laura Oathout" userId="6ff55ba14486fe89" providerId="LiveId" clId="{78A9EC8F-37F9-44C2-A16D-E8FD2492A682}" dt="2023-03-31T17:51:01.053" v="677"/>
          <ac:spMkLst>
            <pc:docMk/>
            <pc:sldMk cId="3990891424" sldId="312"/>
            <ac:spMk id="35" creationId="{96D3085A-871E-8468-938E-72A496020BD7}"/>
          </ac:spMkLst>
        </pc:spChg>
        <pc:spChg chg="del">
          <ac:chgData name="Laura Oathout" userId="6ff55ba14486fe89" providerId="LiveId" clId="{78A9EC8F-37F9-44C2-A16D-E8FD2492A682}" dt="2023-03-31T17:51:01.051" v="675"/>
          <ac:spMkLst>
            <pc:docMk/>
            <pc:sldMk cId="3990891424" sldId="312"/>
            <ac:spMk id="36" creationId="{A9744270-59DE-F313-8CD8-829CAFED97C3}"/>
          </ac:spMkLst>
        </pc:spChg>
        <pc:spChg chg="del">
          <ac:chgData name="Laura Oathout" userId="6ff55ba14486fe89" providerId="LiveId" clId="{78A9EC8F-37F9-44C2-A16D-E8FD2492A682}" dt="2023-03-31T17:51:01.078" v="709"/>
          <ac:spMkLst>
            <pc:docMk/>
            <pc:sldMk cId="3990891424" sldId="312"/>
            <ac:spMk id="46" creationId="{1ABE071D-87EA-64B4-A845-59D0F8810690}"/>
          </ac:spMkLst>
        </pc:spChg>
        <pc:spChg chg="del">
          <ac:chgData name="Laura Oathout" userId="6ff55ba14486fe89" providerId="LiveId" clId="{78A9EC8F-37F9-44C2-A16D-E8FD2492A682}" dt="2023-03-31T17:51:01.080" v="711"/>
          <ac:spMkLst>
            <pc:docMk/>
            <pc:sldMk cId="3990891424" sldId="312"/>
            <ac:spMk id="47" creationId="{A04B93B5-CC13-A4FD-AE10-F6405A2039BF}"/>
          </ac:spMkLst>
        </pc:spChg>
        <pc:spChg chg="del">
          <ac:chgData name="Laura Oathout" userId="6ff55ba14486fe89" providerId="LiveId" clId="{78A9EC8F-37F9-44C2-A16D-E8FD2492A682}" dt="2023-03-31T17:51:01.085" v="717"/>
          <ac:spMkLst>
            <pc:docMk/>
            <pc:sldMk cId="3990891424" sldId="312"/>
            <ac:spMk id="48" creationId="{06820443-D455-CB56-13C9-8F5D554CD97E}"/>
          </ac:spMkLst>
        </pc:spChg>
        <pc:spChg chg="del">
          <ac:chgData name="Laura Oathout" userId="6ff55ba14486fe89" providerId="LiveId" clId="{78A9EC8F-37F9-44C2-A16D-E8FD2492A682}" dt="2023-03-31T17:51:01.086" v="719"/>
          <ac:spMkLst>
            <pc:docMk/>
            <pc:sldMk cId="3990891424" sldId="312"/>
            <ac:spMk id="49" creationId="{EAFC2EB1-B886-B39A-0D59-CD21FE2EC40F}"/>
          </ac:spMkLst>
        </pc:spChg>
        <pc:spChg chg="del">
          <ac:chgData name="Laura Oathout" userId="6ff55ba14486fe89" providerId="LiveId" clId="{78A9EC8F-37F9-44C2-A16D-E8FD2492A682}" dt="2023-03-31T17:51:01.088" v="721"/>
          <ac:spMkLst>
            <pc:docMk/>
            <pc:sldMk cId="3990891424" sldId="312"/>
            <ac:spMk id="50" creationId="{0628D053-AD84-7955-C6A2-B400FB3362A0}"/>
          </ac:spMkLst>
        </pc:spChg>
        <pc:spChg chg="del">
          <ac:chgData name="Laura Oathout" userId="6ff55ba14486fe89" providerId="LiveId" clId="{78A9EC8F-37F9-44C2-A16D-E8FD2492A682}" dt="2023-03-31T17:51:01.090" v="723"/>
          <ac:spMkLst>
            <pc:docMk/>
            <pc:sldMk cId="3990891424" sldId="312"/>
            <ac:spMk id="51" creationId="{6FB52098-BF36-3867-81BB-21C38EAA998D}"/>
          </ac:spMkLst>
        </pc:spChg>
        <pc:grpChg chg="del">
          <ac:chgData name="Laura Oathout" userId="6ff55ba14486fe89" providerId="LiveId" clId="{78A9EC8F-37F9-44C2-A16D-E8FD2492A682}" dt="2023-03-31T17:51:01.081" v="713"/>
          <ac:grpSpMkLst>
            <pc:docMk/>
            <pc:sldMk cId="3990891424" sldId="312"/>
            <ac:grpSpMk id="15" creationId="{A43AF9DA-0A35-C1AD-65B6-EEB4956B507F}"/>
          </ac:grpSpMkLst>
        </pc:grpChg>
        <pc:picChg chg="del">
          <ac:chgData name="Laura Oathout" userId="6ff55ba14486fe89" providerId="LiveId" clId="{78A9EC8F-37F9-44C2-A16D-E8FD2492A682}" dt="2023-03-31T17:51:01.042" v="663"/>
          <ac:picMkLst>
            <pc:docMk/>
            <pc:sldMk cId="3990891424" sldId="312"/>
            <ac:picMk id="3" creationId="{361F64C0-3F94-2355-21FC-13839D13DF8C}"/>
          </ac:picMkLst>
        </pc:picChg>
        <pc:picChg chg="del">
          <ac:chgData name="Laura Oathout" userId="6ff55ba14486fe89" providerId="LiveId" clId="{78A9EC8F-37F9-44C2-A16D-E8FD2492A682}" dt="2023-03-31T17:51:01.045" v="667"/>
          <ac:picMkLst>
            <pc:docMk/>
            <pc:sldMk cId="3990891424" sldId="312"/>
            <ac:picMk id="34" creationId="{A5173291-1585-679C-74D6-64121EA05BB8}"/>
          </ac:picMkLst>
        </pc:picChg>
        <pc:picChg chg="del">
          <ac:chgData name="Laura Oathout" userId="6ff55ba14486fe89" providerId="LiveId" clId="{78A9EC8F-37F9-44C2-A16D-E8FD2492A682}" dt="2023-03-31T17:51:01.076" v="707"/>
          <ac:picMkLst>
            <pc:docMk/>
            <pc:sldMk cId="3990891424" sldId="312"/>
            <ac:picMk id="40" creationId="{77437AA2-05E8-B7CF-A7A0-013EA644E831}"/>
          </ac:picMkLst>
        </pc:picChg>
        <pc:picChg chg="del">
          <ac:chgData name="Laura Oathout" userId="6ff55ba14486fe89" providerId="LiveId" clId="{78A9EC8F-37F9-44C2-A16D-E8FD2492A682}" dt="2023-03-31T17:51:01.083" v="715"/>
          <ac:picMkLst>
            <pc:docMk/>
            <pc:sldMk cId="3990891424" sldId="312"/>
            <ac:picMk id="45" creationId="{D50497D7-EED2-5F7F-8540-BC1F363163AA}"/>
          </ac:picMkLst>
        </pc:picChg>
        <pc:picChg chg="del">
          <ac:chgData name="Laura Oathout" userId="6ff55ba14486fe89" providerId="LiveId" clId="{78A9EC8F-37F9-44C2-A16D-E8FD2492A682}" dt="2023-03-31T17:51:01.092" v="725"/>
          <ac:picMkLst>
            <pc:docMk/>
            <pc:sldMk cId="3990891424" sldId="312"/>
            <ac:picMk id="53" creationId="{1CB376AD-8E9D-12C9-8034-F68AE2155819}"/>
          </ac:picMkLst>
        </pc:picChg>
        <pc:cxnChg chg="del">
          <ac:chgData name="Laura Oathout" userId="6ff55ba14486fe89" providerId="LiveId" clId="{78A9EC8F-37F9-44C2-A16D-E8FD2492A682}" dt="2023-03-31T17:51:01.071" v="701"/>
          <ac:cxnSpMkLst>
            <pc:docMk/>
            <pc:sldMk cId="3990891424" sldId="312"/>
            <ac:cxnSpMk id="28" creationId="{036A28CE-638C-24FC-6D28-94519C41A7F7}"/>
          </ac:cxnSpMkLst>
        </pc:cxnChg>
        <pc:cxnChg chg="del">
          <ac:chgData name="Laura Oathout" userId="6ff55ba14486fe89" providerId="LiveId" clId="{78A9EC8F-37F9-44C2-A16D-E8FD2492A682}" dt="2023-03-31T17:51:01.074" v="703"/>
          <ac:cxnSpMkLst>
            <pc:docMk/>
            <pc:sldMk cId="3990891424" sldId="312"/>
            <ac:cxnSpMk id="30" creationId="{7843CBF5-8557-CEDE-B53C-D62410C8A3C3}"/>
          </ac:cxnSpMkLst>
        </pc:cxnChg>
        <pc:cxnChg chg="del">
          <ac:chgData name="Laura Oathout" userId="6ff55ba14486fe89" providerId="LiveId" clId="{78A9EC8F-37F9-44C2-A16D-E8FD2492A682}" dt="2023-03-31T17:51:01.075" v="705"/>
          <ac:cxnSpMkLst>
            <pc:docMk/>
            <pc:sldMk cId="3990891424" sldId="312"/>
            <ac:cxnSpMk id="31" creationId="{E3BC4B21-5591-16EC-DCD1-F237327FCBB7}"/>
          </ac:cxnSpMkLst>
        </pc:cxnChg>
      </pc:sldChg>
      <pc:sldChg chg="delSp mod setBg">
        <pc:chgData name="Laura Oathout" userId="6ff55ba14486fe89" providerId="LiveId" clId="{78A9EC8F-37F9-44C2-A16D-E8FD2492A682}" dt="2023-03-31T17:51:01.341" v="901"/>
        <pc:sldMkLst>
          <pc:docMk/>
          <pc:sldMk cId="679678593" sldId="313"/>
        </pc:sldMkLst>
        <pc:spChg chg="del">
          <ac:chgData name="Laura Oathout" userId="6ff55ba14486fe89" providerId="LiveId" clId="{78A9EC8F-37F9-44C2-A16D-E8FD2492A682}" dt="2023-03-31T17:51:01.280" v="849"/>
          <ac:spMkLst>
            <pc:docMk/>
            <pc:sldMk cId="679678593" sldId="313"/>
            <ac:spMk id="3" creationId="{AF9E34E1-9537-9668-F0B0-BE8FF5E57C36}"/>
          </ac:spMkLst>
        </pc:spChg>
        <pc:spChg chg="del">
          <ac:chgData name="Laura Oathout" userId="6ff55ba14486fe89" providerId="LiveId" clId="{78A9EC8F-37F9-44C2-A16D-E8FD2492A682}" dt="2023-03-31T17:51:01.282" v="853"/>
          <ac:spMkLst>
            <pc:docMk/>
            <pc:sldMk cId="679678593" sldId="313"/>
            <ac:spMk id="9" creationId="{4B4B02D0-4154-7CD2-DD3C-073F1C43C51F}"/>
          </ac:spMkLst>
        </pc:spChg>
        <pc:spChg chg="del">
          <ac:chgData name="Laura Oathout" userId="6ff55ba14486fe89" providerId="LiveId" clId="{78A9EC8F-37F9-44C2-A16D-E8FD2492A682}" dt="2023-03-31T17:51:01.278" v="847"/>
          <ac:spMkLst>
            <pc:docMk/>
            <pc:sldMk cId="679678593" sldId="313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1.286" v="859"/>
          <ac:spMkLst>
            <pc:docMk/>
            <pc:sldMk cId="679678593" sldId="313"/>
            <ac:spMk id="15" creationId="{81DFEC49-BB6D-9CB8-70F6-2976215A18A5}"/>
          </ac:spMkLst>
        </pc:spChg>
        <pc:spChg chg="del">
          <ac:chgData name="Laura Oathout" userId="6ff55ba14486fe89" providerId="LiveId" clId="{78A9EC8F-37F9-44C2-A16D-E8FD2492A682}" dt="2023-03-31T17:51:01.301" v="881"/>
          <ac:spMkLst>
            <pc:docMk/>
            <pc:sldMk cId="679678593" sldId="313"/>
            <ac:spMk id="17" creationId="{F1045FD8-9259-CE48-D739-D130BDFD6011}"/>
          </ac:spMkLst>
        </pc:spChg>
        <pc:spChg chg="del">
          <ac:chgData name="Laura Oathout" userId="6ff55ba14486fe89" providerId="LiveId" clId="{78A9EC8F-37F9-44C2-A16D-E8FD2492A682}" dt="2023-03-31T17:51:01.284" v="855"/>
          <ac:spMkLst>
            <pc:docMk/>
            <pc:sldMk cId="679678593" sldId="313"/>
            <ac:spMk id="19" creationId="{C6C954F5-D781-E1DA-390B-09573F67AB13}"/>
          </ac:spMkLst>
        </pc:spChg>
        <pc:spChg chg="del">
          <ac:chgData name="Laura Oathout" userId="6ff55ba14486fe89" providerId="LiveId" clId="{78A9EC8F-37F9-44C2-A16D-E8FD2492A682}" dt="2023-03-31T17:51:01.290" v="865"/>
          <ac:spMkLst>
            <pc:docMk/>
            <pc:sldMk cId="679678593" sldId="313"/>
            <ac:spMk id="21" creationId="{D51261A4-D2AD-3E3C-75EE-BE71F886DD13}"/>
          </ac:spMkLst>
        </pc:spChg>
        <pc:spChg chg="del">
          <ac:chgData name="Laura Oathout" userId="6ff55ba14486fe89" providerId="LiveId" clId="{78A9EC8F-37F9-44C2-A16D-E8FD2492A682}" dt="2023-03-31T17:51:01.292" v="867"/>
          <ac:spMkLst>
            <pc:docMk/>
            <pc:sldMk cId="679678593" sldId="313"/>
            <ac:spMk id="22" creationId="{843BAC27-FEBC-C476-AC82-3A1F5DCCBD58}"/>
          </ac:spMkLst>
        </pc:spChg>
        <pc:spChg chg="del">
          <ac:chgData name="Laura Oathout" userId="6ff55ba14486fe89" providerId="LiveId" clId="{78A9EC8F-37F9-44C2-A16D-E8FD2492A682}" dt="2023-03-31T17:51:01.281" v="851"/>
          <ac:spMkLst>
            <pc:docMk/>
            <pc:sldMk cId="679678593" sldId="313"/>
            <ac:spMk id="27" creationId="{465AEFCF-5868-16E2-1777-6AD6EC827A90}"/>
          </ac:spMkLst>
        </pc:spChg>
        <pc:spChg chg="del">
          <ac:chgData name="Laura Oathout" userId="6ff55ba14486fe89" providerId="LiveId" clId="{78A9EC8F-37F9-44C2-A16D-E8FD2492A682}" dt="2023-03-31T17:51:01.302" v="883"/>
          <ac:spMkLst>
            <pc:docMk/>
            <pc:sldMk cId="679678593" sldId="313"/>
            <ac:spMk id="28" creationId="{640F918D-D0EF-225D-D85E-74CB08BA1885}"/>
          </ac:spMkLst>
        </pc:spChg>
        <pc:spChg chg="del">
          <ac:chgData name="Laura Oathout" userId="6ff55ba14486fe89" providerId="LiveId" clId="{78A9EC8F-37F9-44C2-A16D-E8FD2492A682}" dt="2023-03-31T17:51:01.304" v="885"/>
          <ac:spMkLst>
            <pc:docMk/>
            <pc:sldMk cId="679678593" sldId="313"/>
            <ac:spMk id="29" creationId="{876D7397-667F-AA20-07ED-D72653791583}"/>
          </ac:spMkLst>
        </pc:spChg>
        <pc:spChg chg="del">
          <ac:chgData name="Laura Oathout" userId="6ff55ba14486fe89" providerId="LiveId" clId="{78A9EC8F-37F9-44C2-A16D-E8FD2492A682}" dt="2023-03-31T17:51:01.306" v="887"/>
          <ac:spMkLst>
            <pc:docMk/>
            <pc:sldMk cId="679678593" sldId="313"/>
            <ac:spMk id="30" creationId="{A8F66548-6B1D-9C49-1447-5F4D6F38712D}"/>
          </ac:spMkLst>
        </pc:spChg>
        <pc:spChg chg="del">
          <ac:chgData name="Laura Oathout" userId="6ff55ba14486fe89" providerId="LiveId" clId="{78A9EC8F-37F9-44C2-A16D-E8FD2492A682}" dt="2023-03-31T17:51:01.298" v="877"/>
          <ac:spMkLst>
            <pc:docMk/>
            <pc:sldMk cId="679678593" sldId="313"/>
            <ac:spMk id="33" creationId="{0AE197D5-DE7D-9066-0F1C-F7C0E2FCCED7}"/>
          </ac:spMkLst>
        </pc:spChg>
        <pc:spChg chg="del">
          <ac:chgData name="Laura Oathout" userId="6ff55ba14486fe89" providerId="LiveId" clId="{78A9EC8F-37F9-44C2-A16D-E8FD2492A682}" dt="2023-03-31T17:51:01.299" v="879"/>
          <ac:spMkLst>
            <pc:docMk/>
            <pc:sldMk cId="679678593" sldId="313"/>
            <ac:spMk id="35" creationId="{9982423F-5EDD-04AF-E4EB-0E2083E764EC}"/>
          </ac:spMkLst>
        </pc:spChg>
        <pc:spChg chg="del">
          <ac:chgData name="Laura Oathout" userId="6ff55ba14486fe89" providerId="LiveId" clId="{78A9EC8F-37F9-44C2-A16D-E8FD2492A682}" dt="2023-03-31T17:51:01.307" v="889"/>
          <ac:spMkLst>
            <pc:docMk/>
            <pc:sldMk cId="679678593" sldId="313"/>
            <ac:spMk id="36" creationId="{A5B5A9DE-5B54-78E7-DAC6-B6AEC17D7094}"/>
          </ac:spMkLst>
        </pc:spChg>
        <pc:spChg chg="del">
          <ac:chgData name="Laura Oathout" userId="6ff55ba14486fe89" providerId="LiveId" clId="{78A9EC8F-37F9-44C2-A16D-E8FD2492A682}" dt="2023-03-31T17:51:01.308" v="891"/>
          <ac:spMkLst>
            <pc:docMk/>
            <pc:sldMk cId="679678593" sldId="313"/>
            <ac:spMk id="37" creationId="{EE79BA00-FE95-2C36-B214-97F30BC88CA7}"/>
          </ac:spMkLst>
        </pc:spChg>
        <pc:grpChg chg="del">
          <ac:chgData name="Laura Oathout" userId="6ff55ba14486fe89" providerId="LiveId" clId="{78A9EC8F-37F9-44C2-A16D-E8FD2492A682}" dt="2023-03-31T17:51:01.293" v="869"/>
          <ac:grpSpMkLst>
            <pc:docMk/>
            <pc:sldMk cId="679678593" sldId="313"/>
            <ac:grpSpMk id="7" creationId="{B2DC3485-66C2-F9D7-A483-5070A3893961}"/>
          </ac:grpSpMkLst>
        </pc:grpChg>
        <pc:picChg chg="del">
          <ac:chgData name="Laura Oathout" userId="6ff55ba14486fe89" providerId="LiveId" clId="{78A9EC8F-37F9-44C2-A16D-E8FD2492A682}" dt="2023-03-31T17:51:01.276" v="845"/>
          <ac:picMkLst>
            <pc:docMk/>
            <pc:sldMk cId="679678593" sldId="313"/>
            <ac:picMk id="20" creationId="{B17D73F4-2995-937F-D91F-19A0AC518A4F}"/>
          </ac:picMkLst>
        </pc:picChg>
        <pc:picChg chg="del">
          <ac:chgData name="Laura Oathout" userId="6ff55ba14486fe89" providerId="LiveId" clId="{78A9EC8F-37F9-44C2-A16D-E8FD2492A682}" dt="2023-03-31T17:51:01.285" v="857"/>
          <ac:picMkLst>
            <pc:docMk/>
            <pc:sldMk cId="679678593" sldId="313"/>
            <ac:picMk id="34" creationId="{A5173291-1585-679C-74D6-64121EA05BB8}"/>
          </ac:picMkLst>
        </pc:picChg>
        <pc:picChg chg="del">
          <ac:chgData name="Laura Oathout" userId="6ff55ba14486fe89" providerId="LiveId" clId="{78A9EC8F-37F9-44C2-A16D-E8FD2492A682}" dt="2023-03-31T17:51:01.309" v="893"/>
          <ac:picMkLst>
            <pc:docMk/>
            <pc:sldMk cId="679678593" sldId="313"/>
            <ac:picMk id="40" creationId="{0743F790-3D9C-A472-6194-B360068A0F8E}"/>
          </ac:picMkLst>
        </pc:picChg>
        <pc:picChg chg="del">
          <ac:chgData name="Laura Oathout" userId="6ff55ba14486fe89" providerId="LiveId" clId="{78A9EC8F-37F9-44C2-A16D-E8FD2492A682}" dt="2023-03-31T17:51:01.310" v="895"/>
          <ac:picMkLst>
            <pc:docMk/>
            <pc:sldMk cId="679678593" sldId="313"/>
            <ac:picMk id="42" creationId="{2B4EE256-C708-88A6-F788-B510FA59D0B4}"/>
          </ac:picMkLst>
        </pc:picChg>
        <pc:picChg chg="del">
          <ac:chgData name="Laura Oathout" userId="6ff55ba14486fe89" providerId="LiveId" clId="{78A9EC8F-37F9-44C2-A16D-E8FD2492A682}" dt="2023-03-31T17:51:01.311" v="897"/>
          <ac:picMkLst>
            <pc:docMk/>
            <pc:sldMk cId="679678593" sldId="313"/>
            <ac:picMk id="44" creationId="{74A8C850-AE0A-2AAF-1DC4-E664AD66DC0A}"/>
          </ac:picMkLst>
        </pc:picChg>
        <pc:picChg chg="del">
          <ac:chgData name="Laura Oathout" userId="6ff55ba14486fe89" providerId="LiveId" clId="{78A9EC8F-37F9-44C2-A16D-E8FD2492A682}" dt="2023-03-31T17:51:01.313" v="899"/>
          <ac:picMkLst>
            <pc:docMk/>
            <pc:sldMk cId="679678593" sldId="313"/>
            <ac:picMk id="46" creationId="{F8194475-4C85-5564-538D-54D511EA8A07}"/>
          </ac:picMkLst>
        </pc:picChg>
        <pc:cxnChg chg="del">
          <ac:chgData name="Laura Oathout" userId="6ff55ba14486fe89" providerId="LiveId" clId="{78A9EC8F-37F9-44C2-A16D-E8FD2492A682}" dt="2023-03-31T17:51:01.287" v="861"/>
          <ac:cxnSpMkLst>
            <pc:docMk/>
            <pc:sldMk cId="679678593" sldId="313"/>
            <ac:cxnSpMk id="11" creationId="{265FC373-5F12-84F6-7A93-ECE02831C3A7}"/>
          </ac:cxnSpMkLst>
        </pc:cxnChg>
        <pc:cxnChg chg="del">
          <ac:chgData name="Laura Oathout" userId="6ff55ba14486fe89" providerId="LiveId" clId="{78A9EC8F-37F9-44C2-A16D-E8FD2492A682}" dt="2023-03-31T17:51:01.288" v="863"/>
          <ac:cxnSpMkLst>
            <pc:docMk/>
            <pc:sldMk cId="679678593" sldId="313"/>
            <ac:cxnSpMk id="16" creationId="{182D77E0-A1EF-1ED2-A8B8-2AE8E756E275}"/>
          </ac:cxnSpMkLst>
        </pc:cxnChg>
        <pc:cxnChg chg="del">
          <ac:chgData name="Laura Oathout" userId="6ff55ba14486fe89" providerId="LiveId" clId="{78A9EC8F-37F9-44C2-A16D-E8FD2492A682}" dt="2023-03-31T17:51:01.294" v="871"/>
          <ac:cxnSpMkLst>
            <pc:docMk/>
            <pc:sldMk cId="679678593" sldId="313"/>
            <ac:cxnSpMk id="26" creationId="{F923DE81-E30C-CE2A-6564-85C20C67B219}"/>
          </ac:cxnSpMkLst>
        </pc:cxnChg>
        <pc:cxnChg chg="del">
          <ac:chgData name="Laura Oathout" userId="6ff55ba14486fe89" providerId="LiveId" clId="{78A9EC8F-37F9-44C2-A16D-E8FD2492A682}" dt="2023-03-31T17:51:01.296" v="873"/>
          <ac:cxnSpMkLst>
            <pc:docMk/>
            <pc:sldMk cId="679678593" sldId="313"/>
            <ac:cxnSpMk id="31" creationId="{1945D786-AA6A-7EDC-A2E7-DC82E812D4AE}"/>
          </ac:cxnSpMkLst>
        </pc:cxnChg>
        <pc:cxnChg chg="del">
          <ac:chgData name="Laura Oathout" userId="6ff55ba14486fe89" providerId="LiveId" clId="{78A9EC8F-37F9-44C2-A16D-E8FD2492A682}" dt="2023-03-31T17:51:01.297" v="875"/>
          <ac:cxnSpMkLst>
            <pc:docMk/>
            <pc:sldMk cId="679678593" sldId="313"/>
            <ac:cxnSpMk id="32" creationId="{41F3BD23-BB94-B145-8E5F-68758F0AD5D0}"/>
          </ac:cxnSpMkLst>
        </pc:cxnChg>
      </pc:sldChg>
      <pc:sldChg chg="delSp mod setBg">
        <pc:chgData name="Laura Oathout" userId="6ff55ba14486fe89" providerId="LiveId" clId="{78A9EC8F-37F9-44C2-A16D-E8FD2492A682}" dt="2023-03-31T17:51:01.193" v="779"/>
        <pc:sldMkLst>
          <pc:docMk/>
          <pc:sldMk cId="2428431930" sldId="314"/>
        </pc:sldMkLst>
        <pc:spChg chg="del">
          <ac:chgData name="Laura Oathout" userId="6ff55ba14486fe89" providerId="LiveId" clId="{78A9EC8F-37F9-44C2-A16D-E8FD2492A682}" dt="2023-03-31T17:51:01.136" v="735"/>
          <ac:spMkLst>
            <pc:docMk/>
            <pc:sldMk cId="2428431930" sldId="314"/>
            <ac:spMk id="7" creationId="{E57779FC-DBFE-D627-BCC5-D8B52CFCA3A8}"/>
          </ac:spMkLst>
        </pc:spChg>
        <pc:spChg chg="del">
          <ac:chgData name="Laura Oathout" userId="6ff55ba14486fe89" providerId="LiveId" clId="{78A9EC8F-37F9-44C2-A16D-E8FD2492A682}" dt="2023-03-31T17:51:01.138" v="737"/>
          <ac:spMkLst>
            <pc:docMk/>
            <pc:sldMk cId="2428431930" sldId="314"/>
            <ac:spMk id="8" creationId="{00819EC5-3AA1-BF39-6493-DB54023A4D5D}"/>
          </ac:spMkLst>
        </pc:spChg>
        <pc:spChg chg="del">
          <ac:chgData name="Laura Oathout" userId="6ff55ba14486fe89" providerId="LiveId" clId="{78A9EC8F-37F9-44C2-A16D-E8FD2492A682}" dt="2023-03-31T17:51:01.146" v="747"/>
          <ac:spMkLst>
            <pc:docMk/>
            <pc:sldMk cId="2428431930" sldId="314"/>
            <ac:spMk id="9" creationId="{8D8F26A1-E2B8-2E50-B9C7-96B90C812D91}"/>
          </ac:spMkLst>
        </pc:spChg>
        <pc:spChg chg="del">
          <ac:chgData name="Laura Oathout" userId="6ff55ba14486fe89" providerId="LiveId" clId="{78A9EC8F-37F9-44C2-A16D-E8FD2492A682}" dt="2023-03-31T17:51:01.133" v="731"/>
          <ac:spMkLst>
            <pc:docMk/>
            <pc:sldMk cId="2428431930" sldId="314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1.139" v="739"/>
          <ac:spMkLst>
            <pc:docMk/>
            <pc:sldMk cId="2428431930" sldId="314"/>
            <ac:spMk id="11" creationId="{A4AA14F8-0ED9-4CF4-D44D-EEE65E73AF8C}"/>
          </ac:spMkLst>
        </pc:spChg>
        <pc:spChg chg="del">
          <ac:chgData name="Laura Oathout" userId="6ff55ba14486fe89" providerId="LiveId" clId="{78A9EC8F-37F9-44C2-A16D-E8FD2492A682}" dt="2023-03-31T17:51:01.141" v="741"/>
          <ac:spMkLst>
            <pc:docMk/>
            <pc:sldMk cId="2428431930" sldId="314"/>
            <ac:spMk id="12" creationId="{B4D7D253-66A3-FB3A-60DE-9A53E4AC8DAD}"/>
          </ac:spMkLst>
        </pc:spChg>
        <pc:spChg chg="del">
          <ac:chgData name="Laura Oathout" userId="6ff55ba14486fe89" providerId="LiveId" clId="{78A9EC8F-37F9-44C2-A16D-E8FD2492A682}" dt="2023-03-31T17:51:01.142" v="743"/>
          <ac:spMkLst>
            <pc:docMk/>
            <pc:sldMk cId="2428431930" sldId="314"/>
            <ac:spMk id="13" creationId="{9F922907-BDD4-D57F-4A03-246ABB6CC16B}"/>
          </ac:spMkLst>
        </pc:spChg>
        <pc:spChg chg="del">
          <ac:chgData name="Laura Oathout" userId="6ff55ba14486fe89" providerId="LiveId" clId="{78A9EC8F-37F9-44C2-A16D-E8FD2492A682}" dt="2023-03-31T17:51:01.144" v="745"/>
          <ac:spMkLst>
            <pc:docMk/>
            <pc:sldMk cId="2428431930" sldId="314"/>
            <ac:spMk id="14" creationId="{2EDDC44E-7474-C5F3-346B-14CF90052F2B}"/>
          </ac:spMkLst>
        </pc:spChg>
        <pc:spChg chg="del">
          <ac:chgData name="Laura Oathout" userId="6ff55ba14486fe89" providerId="LiveId" clId="{78A9EC8F-37F9-44C2-A16D-E8FD2492A682}" dt="2023-03-31T17:51:01.149" v="751"/>
          <ac:spMkLst>
            <pc:docMk/>
            <pc:sldMk cId="2428431930" sldId="314"/>
            <ac:spMk id="19" creationId="{DB74EE5E-4F9E-BAFB-2DF7-9E1D5976DF73}"/>
          </ac:spMkLst>
        </pc:spChg>
        <pc:spChg chg="del">
          <ac:chgData name="Laura Oathout" userId="6ff55ba14486fe89" providerId="LiveId" clId="{78A9EC8F-37F9-44C2-A16D-E8FD2492A682}" dt="2023-03-31T17:51:01.152" v="753"/>
          <ac:spMkLst>
            <pc:docMk/>
            <pc:sldMk cId="2428431930" sldId="314"/>
            <ac:spMk id="20" creationId="{943F82E1-1605-BF72-C23B-06547D9CC7C5}"/>
          </ac:spMkLst>
        </pc:spChg>
        <pc:spChg chg="del">
          <ac:chgData name="Laura Oathout" userId="6ff55ba14486fe89" providerId="LiveId" clId="{78A9EC8F-37F9-44C2-A16D-E8FD2492A682}" dt="2023-03-31T17:51:01.153" v="755"/>
          <ac:spMkLst>
            <pc:docMk/>
            <pc:sldMk cId="2428431930" sldId="314"/>
            <ac:spMk id="21" creationId="{41E1C967-DCA8-540A-F58B-CED486D78C0D}"/>
          </ac:spMkLst>
        </pc:spChg>
        <pc:spChg chg="del">
          <ac:chgData name="Laura Oathout" userId="6ff55ba14486fe89" providerId="LiveId" clId="{78A9EC8F-37F9-44C2-A16D-E8FD2492A682}" dt="2023-03-31T17:51:01.155" v="757"/>
          <ac:spMkLst>
            <pc:docMk/>
            <pc:sldMk cId="2428431930" sldId="314"/>
            <ac:spMk id="22" creationId="{B0A82A88-03DA-7B97-DB3A-62E7FA53732B}"/>
          </ac:spMkLst>
        </pc:spChg>
        <pc:spChg chg="del">
          <ac:chgData name="Laura Oathout" userId="6ff55ba14486fe89" providerId="LiveId" clId="{78A9EC8F-37F9-44C2-A16D-E8FD2492A682}" dt="2023-03-31T17:51:01.156" v="759"/>
          <ac:spMkLst>
            <pc:docMk/>
            <pc:sldMk cId="2428431930" sldId="314"/>
            <ac:spMk id="23" creationId="{C365E713-D29E-AEE1-BCA4-A45167B4F1AC}"/>
          </ac:spMkLst>
        </pc:spChg>
        <pc:spChg chg="del">
          <ac:chgData name="Laura Oathout" userId="6ff55ba14486fe89" providerId="LiveId" clId="{78A9EC8F-37F9-44C2-A16D-E8FD2492A682}" dt="2023-03-31T17:51:01.157" v="761"/>
          <ac:spMkLst>
            <pc:docMk/>
            <pc:sldMk cId="2428431930" sldId="314"/>
            <ac:spMk id="25" creationId="{ED915AE2-9453-A922-F9C2-CB844B6A083B}"/>
          </ac:spMkLst>
        </pc:spChg>
        <pc:spChg chg="del">
          <ac:chgData name="Laura Oathout" userId="6ff55ba14486fe89" providerId="LiveId" clId="{78A9EC8F-37F9-44C2-A16D-E8FD2492A682}" dt="2023-03-31T17:51:01.158" v="763"/>
          <ac:spMkLst>
            <pc:docMk/>
            <pc:sldMk cId="2428431930" sldId="314"/>
            <ac:spMk id="26" creationId="{9BC884FB-F60F-4F0E-B6BE-05056234697D}"/>
          </ac:spMkLst>
        </pc:spChg>
        <pc:grpChg chg="del">
          <ac:chgData name="Laura Oathout" userId="6ff55ba14486fe89" providerId="LiveId" clId="{78A9EC8F-37F9-44C2-A16D-E8FD2492A682}" dt="2023-03-31T17:51:01.148" v="749"/>
          <ac:grpSpMkLst>
            <pc:docMk/>
            <pc:sldMk cId="2428431930" sldId="314"/>
            <ac:grpSpMk id="15" creationId="{A43AF9DA-0A35-C1AD-65B6-EEB4956B507F}"/>
          </ac:grpSpMkLst>
        </pc:grpChg>
        <pc:picChg chg="del">
          <ac:chgData name="Laura Oathout" userId="6ff55ba14486fe89" providerId="LiveId" clId="{78A9EC8F-37F9-44C2-A16D-E8FD2492A682}" dt="2023-03-31T17:51:01.129" v="729"/>
          <ac:picMkLst>
            <pc:docMk/>
            <pc:sldMk cId="2428431930" sldId="314"/>
            <ac:picMk id="3" creationId="{361F64C0-3F94-2355-21FC-13839D13DF8C}"/>
          </ac:picMkLst>
        </pc:picChg>
        <pc:picChg chg="del">
          <ac:chgData name="Laura Oathout" userId="6ff55ba14486fe89" providerId="LiveId" clId="{78A9EC8F-37F9-44C2-A16D-E8FD2492A682}" dt="2023-03-31T17:51:01.162" v="771"/>
          <ac:picMkLst>
            <pc:docMk/>
            <pc:sldMk cId="2428431930" sldId="314"/>
            <ac:picMk id="28" creationId="{4C71269F-2C96-D816-20A2-C294E3FBEBEE}"/>
          </ac:picMkLst>
        </pc:picChg>
        <pc:picChg chg="del">
          <ac:chgData name="Laura Oathout" userId="6ff55ba14486fe89" providerId="LiveId" clId="{78A9EC8F-37F9-44C2-A16D-E8FD2492A682}" dt="2023-03-31T17:51:01.164" v="773"/>
          <ac:picMkLst>
            <pc:docMk/>
            <pc:sldMk cId="2428431930" sldId="314"/>
            <ac:picMk id="30" creationId="{E16D8913-ABA1-B5E9-47A9-196DEB29D5F6}"/>
          </ac:picMkLst>
        </pc:picChg>
        <pc:picChg chg="del">
          <ac:chgData name="Laura Oathout" userId="6ff55ba14486fe89" providerId="LiveId" clId="{78A9EC8F-37F9-44C2-A16D-E8FD2492A682}" dt="2023-03-31T17:51:01.165" v="775"/>
          <ac:picMkLst>
            <pc:docMk/>
            <pc:sldMk cId="2428431930" sldId="314"/>
            <ac:picMk id="32" creationId="{367CB807-8FD3-A173-1460-592ECAEC89DE}"/>
          </ac:picMkLst>
        </pc:picChg>
        <pc:picChg chg="del">
          <ac:chgData name="Laura Oathout" userId="6ff55ba14486fe89" providerId="LiveId" clId="{78A9EC8F-37F9-44C2-A16D-E8FD2492A682}" dt="2023-03-31T17:51:01.134" v="733"/>
          <ac:picMkLst>
            <pc:docMk/>
            <pc:sldMk cId="2428431930" sldId="314"/>
            <ac:picMk id="34" creationId="{A5173291-1585-679C-74D6-64121EA05BB8}"/>
          </ac:picMkLst>
        </pc:picChg>
        <pc:picChg chg="del">
          <ac:chgData name="Laura Oathout" userId="6ff55ba14486fe89" providerId="LiveId" clId="{78A9EC8F-37F9-44C2-A16D-E8FD2492A682}" dt="2023-03-31T17:51:01.166" v="777"/>
          <ac:picMkLst>
            <pc:docMk/>
            <pc:sldMk cId="2428431930" sldId="314"/>
            <ac:picMk id="37" creationId="{6135715F-9768-17D3-4BB4-F57D852CC551}"/>
          </ac:picMkLst>
        </pc:picChg>
        <pc:cxnChg chg="del">
          <ac:chgData name="Laura Oathout" userId="6ff55ba14486fe89" providerId="LiveId" clId="{78A9EC8F-37F9-44C2-A16D-E8FD2492A682}" dt="2023-03-31T17:51:01.159" v="765"/>
          <ac:cxnSpMkLst>
            <pc:docMk/>
            <pc:sldMk cId="2428431930" sldId="314"/>
            <ac:cxnSpMk id="2" creationId="{1F9674B3-87C6-8734-2C65-1E1CF32223FC}"/>
          </ac:cxnSpMkLst>
        </pc:cxnChg>
        <pc:cxnChg chg="del">
          <ac:chgData name="Laura Oathout" userId="6ff55ba14486fe89" providerId="LiveId" clId="{78A9EC8F-37F9-44C2-A16D-E8FD2492A682}" dt="2023-03-31T17:51:01.160" v="767"/>
          <ac:cxnSpMkLst>
            <pc:docMk/>
            <pc:sldMk cId="2428431930" sldId="314"/>
            <ac:cxnSpMk id="4" creationId="{9AB140F1-D618-265E-0167-30AB5DBFC45A}"/>
          </ac:cxnSpMkLst>
        </pc:cxnChg>
        <pc:cxnChg chg="del">
          <ac:chgData name="Laura Oathout" userId="6ff55ba14486fe89" providerId="LiveId" clId="{78A9EC8F-37F9-44C2-A16D-E8FD2492A682}" dt="2023-03-31T17:51:01.161" v="769"/>
          <ac:cxnSpMkLst>
            <pc:docMk/>
            <pc:sldMk cId="2428431930" sldId="314"/>
            <ac:cxnSpMk id="5" creationId="{F078D5D1-62BA-B920-B8CD-992A3C4D093D}"/>
          </ac:cxnSpMkLst>
        </pc:cxnChg>
      </pc:sldChg>
      <pc:sldChg chg="delSp mod setBg">
        <pc:chgData name="Laura Oathout" userId="6ff55ba14486fe89" providerId="LiveId" clId="{78A9EC8F-37F9-44C2-A16D-E8FD2492A682}" dt="2023-03-31T17:51:01.435" v="961"/>
        <pc:sldMkLst>
          <pc:docMk/>
          <pc:sldMk cId="3933968217" sldId="315"/>
        </pc:sldMkLst>
        <pc:spChg chg="del">
          <ac:chgData name="Laura Oathout" userId="6ff55ba14486fe89" providerId="LiveId" clId="{78A9EC8F-37F9-44C2-A16D-E8FD2492A682}" dt="2023-03-31T17:51:01.404" v="947"/>
          <ac:spMkLst>
            <pc:docMk/>
            <pc:sldMk cId="3933968217" sldId="315"/>
            <ac:spMk id="2" creationId="{A5897A33-2DE6-2144-A7F7-2C11867670A4}"/>
          </ac:spMkLst>
        </pc:spChg>
        <pc:spChg chg="del">
          <ac:chgData name="Laura Oathout" userId="6ff55ba14486fe89" providerId="LiveId" clId="{78A9EC8F-37F9-44C2-A16D-E8FD2492A682}" dt="2023-03-31T17:51:01.397" v="939"/>
          <ac:spMkLst>
            <pc:docMk/>
            <pc:sldMk cId="3933968217" sldId="315"/>
            <ac:spMk id="4" creationId="{15A5A7B5-D880-A467-6016-D97E86AAB757}"/>
          </ac:spMkLst>
        </pc:spChg>
        <pc:spChg chg="del">
          <ac:chgData name="Laura Oathout" userId="6ff55ba14486fe89" providerId="LiveId" clId="{78A9EC8F-37F9-44C2-A16D-E8FD2492A682}" dt="2023-03-31T17:51:01.398" v="941"/>
          <ac:spMkLst>
            <pc:docMk/>
            <pc:sldMk cId="3933968217" sldId="315"/>
            <ac:spMk id="5" creationId="{DF400D21-76E3-EEC6-8DCE-709044CA8E1B}"/>
          </ac:spMkLst>
        </pc:spChg>
        <pc:spChg chg="del">
          <ac:chgData name="Laura Oathout" userId="6ff55ba14486fe89" providerId="LiveId" clId="{78A9EC8F-37F9-44C2-A16D-E8FD2492A682}" dt="2023-03-31T17:51:01.400" v="943"/>
          <ac:spMkLst>
            <pc:docMk/>
            <pc:sldMk cId="3933968217" sldId="315"/>
            <ac:spMk id="7" creationId="{B6D510B5-0F29-C622-5457-8065F2BFC5B5}"/>
          </ac:spMkLst>
        </pc:spChg>
        <pc:spChg chg="del">
          <ac:chgData name="Laura Oathout" userId="6ff55ba14486fe89" providerId="LiveId" clId="{78A9EC8F-37F9-44C2-A16D-E8FD2492A682}" dt="2023-03-31T17:51:01.402" v="945"/>
          <ac:spMkLst>
            <pc:docMk/>
            <pc:sldMk cId="3933968217" sldId="315"/>
            <ac:spMk id="8" creationId="{620AC8FE-7214-0476-E489-5C2B6B3999B8}"/>
          </ac:spMkLst>
        </pc:spChg>
        <pc:spChg chg="del">
          <ac:chgData name="Laura Oathout" userId="6ff55ba14486fe89" providerId="LiveId" clId="{78A9EC8F-37F9-44C2-A16D-E8FD2492A682}" dt="2023-03-31T17:51:01.394" v="935"/>
          <ac:spMkLst>
            <pc:docMk/>
            <pc:sldMk cId="3933968217" sldId="315"/>
            <ac:spMk id="10" creationId="{03940A86-5AD1-BA41-14FC-9AEECB5309A8}"/>
          </ac:spMkLst>
        </pc:spChg>
        <pc:spChg chg="del">
          <ac:chgData name="Laura Oathout" userId="6ff55ba14486fe89" providerId="LiveId" clId="{78A9EC8F-37F9-44C2-A16D-E8FD2492A682}" dt="2023-03-31T17:51:01.407" v="953"/>
          <ac:spMkLst>
            <pc:docMk/>
            <pc:sldMk cId="3933968217" sldId="315"/>
            <ac:spMk id="14" creationId="{2ADFA625-CB2E-8695-B866-0A45856AFBCC}"/>
          </ac:spMkLst>
        </pc:spChg>
        <pc:spChg chg="del">
          <ac:chgData name="Laura Oathout" userId="6ff55ba14486fe89" providerId="LiveId" clId="{78A9EC8F-37F9-44C2-A16D-E8FD2492A682}" dt="2023-03-31T17:51:01.408" v="955"/>
          <ac:spMkLst>
            <pc:docMk/>
            <pc:sldMk cId="3933968217" sldId="315"/>
            <ac:spMk id="16" creationId="{47CC148E-700C-0735-9FD1-24C440EABC76}"/>
          </ac:spMkLst>
        </pc:spChg>
        <pc:picChg chg="del">
          <ac:chgData name="Laura Oathout" userId="6ff55ba14486fe89" providerId="LiveId" clId="{78A9EC8F-37F9-44C2-A16D-E8FD2492A682}" dt="2023-03-31T17:51:01.392" v="933"/>
          <ac:picMkLst>
            <pc:docMk/>
            <pc:sldMk cId="3933968217" sldId="315"/>
            <ac:picMk id="6" creationId="{2F3D7DFB-0B75-07B6-4A56-B6E773E2CC71}"/>
          </ac:picMkLst>
        </pc:picChg>
        <pc:picChg chg="del">
          <ac:chgData name="Laura Oathout" userId="6ff55ba14486fe89" providerId="LiveId" clId="{78A9EC8F-37F9-44C2-A16D-E8FD2492A682}" dt="2023-03-31T17:51:01.410" v="957"/>
          <ac:picMkLst>
            <pc:docMk/>
            <pc:sldMk cId="3933968217" sldId="315"/>
            <ac:picMk id="12" creationId="{D8988DE6-785A-2D32-A493-37D680278FD8}"/>
          </ac:picMkLst>
        </pc:picChg>
        <pc:picChg chg="del">
          <ac:chgData name="Laura Oathout" userId="6ff55ba14486fe89" providerId="LiveId" clId="{78A9EC8F-37F9-44C2-A16D-E8FD2492A682}" dt="2023-03-31T17:51:01.410" v="959"/>
          <ac:picMkLst>
            <pc:docMk/>
            <pc:sldMk cId="3933968217" sldId="315"/>
            <ac:picMk id="15" creationId="{500094B3-8B89-2C53-DCCB-F5703E768F0A}"/>
          </ac:picMkLst>
        </pc:picChg>
        <pc:picChg chg="del">
          <ac:chgData name="Laura Oathout" userId="6ff55ba14486fe89" providerId="LiveId" clId="{78A9EC8F-37F9-44C2-A16D-E8FD2492A682}" dt="2023-03-31T17:51:01.395" v="937"/>
          <ac:picMkLst>
            <pc:docMk/>
            <pc:sldMk cId="3933968217" sldId="315"/>
            <ac:picMk id="34" creationId="{A5173291-1585-679C-74D6-64121EA05BB8}"/>
          </ac:picMkLst>
        </pc:picChg>
        <pc:cxnChg chg="del">
          <ac:chgData name="Laura Oathout" userId="6ff55ba14486fe89" providerId="LiveId" clId="{78A9EC8F-37F9-44C2-A16D-E8FD2492A682}" dt="2023-03-31T17:51:01.405" v="949"/>
          <ac:cxnSpMkLst>
            <pc:docMk/>
            <pc:sldMk cId="3933968217" sldId="315"/>
            <ac:cxnSpMk id="9" creationId="{3CC0A8D4-7886-071F-31B9-F993137914F3}"/>
          </ac:cxnSpMkLst>
        </pc:cxnChg>
        <pc:cxnChg chg="del">
          <ac:chgData name="Laura Oathout" userId="6ff55ba14486fe89" providerId="LiveId" clId="{78A9EC8F-37F9-44C2-A16D-E8FD2492A682}" dt="2023-03-31T17:51:01.405" v="951"/>
          <ac:cxnSpMkLst>
            <pc:docMk/>
            <pc:sldMk cId="3933968217" sldId="315"/>
            <ac:cxnSpMk id="11" creationId="{2C7A94DC-8F80-8E2A-1AB5-B0B6B69BCFA5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B4C06B-A6D1-4515-A5DC-7BC51F59C227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3C0E0-5535-4135-A86E-084E68B97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579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AECAC-8812-4284-9A5B-55D055A62FC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37BB5-142C-4A6D-B687-EFFDA32888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58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AECAC-8812-4284-9A5B-55D055A62FC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37BB5-142C-4A6D-B687-EFFDA32888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649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AECAC-8812-4284-9A5B-55D055A62FC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37BB5-142C-4A6D-B687-EFFDA32888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476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64433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AECAC-8812-4284-9A5B-55D055A62FC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37BB5-142C-4A6D-B687-EFFDA32888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41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AECAC-8812-4284-9A5B-55D055A62FC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37BB5-142C-4A6D-B687-EFFDA32888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630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AECAC-8812-4284-9A5B-55D055A62FC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37BB5-142C-4A6D-B687-EFFDA32888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49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AECAC-8812-4284-9A5B-55D055A62FC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37BB5-142C-4A6D-B687-EFFDA32888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99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AECAC-8812-4284-9A5B-55D055A62FC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37BB5-142C-4A6D-B687-EFFDA32888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542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AECAC-8812-4284-9A5B-55D055A62FC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37BB5-142C-4A6D-B687-EFFDA32888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013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AECAC-8812-4284-9A5B-55D055A62FC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37BB5-142C-4A6D-B687-EFFDA32888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590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AECAC-8812-4284-9A5B-55D055A62FC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37BB5-142C-4A6D-B687-EFFDA32888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601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AECAC-8812-4284-9A5B-55D055A62FC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37BB5-142C-4A6D-B687-EFFDA32888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855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6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6658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92590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5855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0110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050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7194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5550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87870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71565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0891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13884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4319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2048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6785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118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3968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7987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388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646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8865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2432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9389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94053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1797</TotalTime>
  <Words>0</Words>
  <Application>Microsoft Office PowerPoint</Application>
  <PresentationFormat>On-screen Show (4:3)</PresentationFormat>
  <Paragraphs>0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2023-03-28T15:01:19Z</dcterms:created>
  <dcterms:modified xsi:type="dcterms:W3CDTF">2023-03-31T17:51:01Z</dcterms:modified>
</cp:coreProperties>
</file>